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5"/>
  </p:sldMasterIdLst>
  <p:notesMasterIdLst>
    <p:notesMasterId r:id="rId21"/>
  </p:notesMasterIdLst>
  <p:sldIdLst>
    <p:sldId id="875" r:id="rId6"/>
    <p:sldId id="2045" r:id="rId7"/>
    <p:sldId id="2035" r:id="rId8"/>
    <p:sldId id="2036" r:id="rId9"/>
    <p:sldId id="2044" r:id="rId10"/>
    <p:sldId id="2042" r:id="rId11"/>
    <p:sldId id="2043" r:id="rId12"/>
    <p:sldId id="2038" r:id="rId13"/>
    <p:sldId id="2040" r:id="rId14"/>
    <p:sldId id="2041" r:id="rId15"/>
    <p:sldId id="2037" r:id="rId16"/>
    <p:sldId id="594" r:id="rId17"/>
    <p:sldId id="1982" r:id="rId18"/>
    <p:sldId id="1504" r:id="rId19"/>
    <p:sldId id="1516" r:id="rId20"/>
  </p:sldIdLst>
  <p:sldSz cx="12192000" cy="6858000"/>
  <p:notesSz cx="6858000" cy="9144000"/>
  <p:defaultText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89" userDrawn="1">
          <p15:clr>
            <a:srgbClr val="A4A3A4"/>
          </p15:clr>
        </p15:guide>
        <p15:guide id="2" pos="3840" userDrawn="1">
          <p15:clr>
            <a:srgbClr val="A4A3A4"/>
          </p15:clr>
        </p15:guide>
        <p15:guide id="3" orient="horz" pos="1026" userDrawn="1">
          <p15:clr>
            <a:srgbClr val="A4A3A4"/>
          </p15:clr>
        </p15:guide>
        <p15:guide id="4" pos="892" userDrawn="1">
          <p15:clr>
            <a:srgbClr val="A4A3A4"/>
          </p15:clr>
        </p15:guide>
        <p15:guide id="5" pos="3971" userDrawn="1">
          <p15:clr>
            <a:srgbClr val="A4A3A4"/>
          </p15:clr>
        </p15:guide>
        <p15:guide id="6" orient="horz" pos="3362" userDrawn="1">
          <p15:clr>
            <a:srgbClr val="A4A3A4"/>
          </p15:clr>
        </p15:guide>
        <p15:guide id="7" orient="horz" pos="1117" userDrawn="1">
          <p15:clr>
            <a:srgbClr val="A4A3A4"/>
          </p15:clr>
        </p15:guide>
        <p15:guide id="8" pos="1255" userDrawn="1">
          <p15:clr>
            <a:srgbClr val="A4A3A4"/>
          </p15:clr>
        </p15:guide>
        <p15:guide id="9" orient="horz" pos="2069" userDrawn="1">
          <p15:clr>
            <a:srgbClr val="A4A3A4"/>
          </p15:clr>
        </p15:guide>
        <p15:guide id="10" orient="horz" pos="2999" userDrawn="1">
          <p15:clr>
            <a:srgbClr val="A4A3A4"/>
          </p15:clr>
        </p15:guide>
        <p15:guide id="11" orient="horz" pos="1888" userDrawn="1">
          <p15:clr>
            <a:srgbClr val="A4A3A4"/>
          </p15:clr>
        </p15:guide>
        <p15:guide id="12" orient="horz" pos="2840" userDrawn="1">
          <p15:clr>
            <a:srgbClr val="A4A3A4"/>
          </p15:clr>
        </p15:guide>
        <p15:guide id="13" orient="horz" pos="3725" userDrawn="1">
          <p15:clr>
            <a:srgbClr val="A4A3A4"/>
          </p15:clr>
        </p15:guide>
        <p15:guide id="14" orient="horz" pos="1162" userDrawn="1">
          <p15:clr>
            <a:srgbClr val="A4A3A4"/>
          </p15:clr>
        </p15:guide>
        <p15:guide id="15" orient="horz" pos="2115" userDrawn="1">
          <p15:clr>
            <a:srgbClr val="A4A3A4"/>
          </p15:clr>
        </p15:guide>
        <p15:guide id="16" orient="horz" pos="3045"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68A4E83-AF80-BCEA-16BB-A7E9E8682B38}" name="Giulia Branz, CFA" initials="GBC" userId="S::g.branz@scoperatings.com::042a212a-7421-4d6a-b6a6-70f6528f7793"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Nicolè Rǎdulescu" initials="NR" lastIdx="1" clrIdx="0">
    <p:extLst>
      <p:ext uri="{19B8F6BF-5375-455C-9EA6-DF929625EA0E}">
        <p15:presenceInfo xmlns:p15="http://schemas.microsoft.com/office/powerpoint/2012/main" userId="S::n.radulescu@scoperatings.com::f16eab9b-825f-4d1e-9c2b-aa29a9cad9e9" providerId="AD"/>
      </p:ext>
    </p:extLst>
  </p:cmAuthor>
  <p:cmAuthor id="2" name="Alvise Lennkh" initials="AL" lastIdx="3" clrIdx="1">
    <p:extLst>
      <p:ext uri="{19B8F6BF-5375-455C-9EA6-DF929625EA0E}">
        <p15:presenceInfo xmlns:p15="http://schemas.microsoft.com/office/powerpoint/2012/main" userId="S::a.lennkh@scoperatings.com::bd2787e6-7cca-4644-b433-85bfb011824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F5E5E"/>
    <a:srgbClr val="004D8F"/>
    <a:srgbClr val="404040"/>
    <a:srgbClr val="E6EDF4"/>
    <a:srgbClr val="002060"/>
    <a:srgbClr val="BFBFBF"/>
    <a:srgbClr val="B4B6B7"/>
    <a:srgbClr val="F6B567"/>
    <a:srgbClr val="F29526"/>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1E0D197-0B57-4768-83BB-C1C8CEBB4894}" v="3" dt="2022-10-12T16:02:10.32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07" autoAdjust="0"/>
  </p:normalViewPr>
  <p:slideViewPr>
    <p:cSldViewPr snapToGrid="0">
      <p:cViewPr varScale="1">
        <p:scale>
          <a:sx n="68" d="100"/>
          <a:sy n="68" d="100"/>
        </p:scale>
        <p:origin x="592" y="52"/>
      </p:cViewPr>
      <p:guideLst>
        <p:guide orient="horz" pos="1389"/>
        <p:guide pos="3840"/>
        <p:guide orient="horz" pos="1026"/>
        <p:guide pos="892"/>
        <p:guide pos="3971"/>
        <p:guide orient="horz" pos="3362"/>
        <p:guide orient="horz" pos="1117"/>
        <p:guide pos="1255"/>
        <p:guide orient="horz" pos="2069"/>
        <p:guide orient="horz" pos="2999"/>
        <p:guide orient="horz" pos="1888"/>
        <p:guide orient="horz" pos="2840"/>
        <p:guide orient="horz" pos="3725"/>
        <p:guide orient="horz" pos="1162"/>
        <p:guide orient="horz" pos="2115"/>
        <p:guide orient="horz" pos="3045"/>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vise Lennkh-Yunus" userId="bd2787e6-7cca-4644-b433-85bfb011824d" providerId="ADAL" clId="{3B74D9A9-3973-4801-B083-29EBA2F7FE4E}"/>
    <pc:docChg chg="undo custSel addSld delSld modSld sldOrd">
      <pc:chgData name="Alvise Lennkh-Yunus" userId="bd2787e6-7cca-4644-b433-85bfb011824d" providerId="ADAL" clId="{3B74D9A9-3973-4801-B083-29EBA2F7FE4E}" dt="2022-09-28T18:16:41.169" v="3666" actId="20577"/>
      <pc:docMkLst>
        <pc:docMk/>
      </pc:docMkLst>
      <pc:sldChg chg="del">
        <pc:chgData name="Alvise Lennkh-Yunus" userId="bd2787e6-7cca-4644-b433-85bfb011824d" providerId="ADAL" clId="{3B74D9A9-3973-4801-B083-29EBA2F7FE4E}" dt="2022-09-16T16:30:51.981" v="2670" actId="47"/>
        <pc:sldMkLst>
          <pc:docMk/>
          <pc:sldMk cId="2334429472" sldId="565"/>
        </pc:sldMkLst>
      </pc:sldChg>
      <pc:sldChg chg="del">
        <pc:chgData name="Alvise Lennkh-Yunus" userId="bd2787e6-7cca-4644-b433-85bfb011824d" providerId="ADAL" clId="{3B74D9A9-3973-4801-B083-29EBA2F7FE4E}" dt="2022-09-16T16:17:33.941" v="2174" actId="47"/>
        <pc:sldMkLst>
          <pc:docMk/>
          <pc:sldMk cId="716725008" sldId="625"/>
        </pc:sldMkLst>
      </pc:sldChg>
      <pc:sldChg chg="del">
        <pc:chgData name="Alvise Lennkh-Yunus" userId="bd2787e6-7cca-4644-b433-85bfb011824d" providerId="ADAL" clId="{3B74D9A9-3973-4801-B083-29EBA2F7FE4E}" dt="2022-09-16T16:17:33.941" v="2174" actId="47"/>
        <pc:sldMkLst>
          <pc:docMk/>
          <pc:sldMk cId="1141904715" sldId="626"/>
        </pc:sldMkLst>
      </pc:sldChg>
      <pc:sldChg chg="del">
        <pc:chgData name="Alvise Lennkh-Yunus" userId="bd2787e6-7cca-4644-b433-85bfb011824d" providerId="ADAL" clId="{3B74D9A9-3973-4801-B083-29EBA2F7FE4E}" dt="2022-09-16T16:30:53.328" v="2671" actId="47"/>
        <pc:sldMkLst>
          <pc:docMk/>
          <pc:sldMk cId="3081032009" sldId="629"/>
        </pc:sldMkLst>
      </pc:sldChg>
      <pc:sldChg chg="del">
        <pc:chgData name="Alvise Lennkh-Yunus" userId="bd2787e6-7cca-4644-b433-85bfb011824d" providerId="ADAL" clId="{3B74D9A9-3973-4801-B083-29EBA2F7FE4E}" dt="2022-09-16T16:17:33.941" v="2174" actId="47"/>
        <pc:sldMkLst>
          <pc:docMk/>
          <pc:sldMk cId="2261444230" sldId="639"/>
        </pc:sldMkLst>
      </pc:sldChg>
      <pc:sldChg chg="modSp mod">
        <pc:chgData name="Alvise Lennkh-Yunus" userId="bd2787e6-7cca-4644-b433-85bfb011824d" providerId="ADAL" clId="{3B74D9A9-3973-4801-B083-29EBA2F7FE4E}" dt="2022-09-16T16:28:18.034" v="2591" actId="20577"/>
        <pc:sldMkLst>
          <pc:docMk/>
          <pc:sldMk cId="3007730423" sldId="875"/>
        </pc:sldMkLst>
        <pc:spChg chg="mod">
          <ac:chgData name="Alvise Lennkh-Yunus" userId="bd2787e6-7cca-4644-b433-85bfb011824d" providerId="ADAL" clId="{3B74D9A9-3973-4801-B083-29EBA2F7FE4E}" dt="2022-09-16T16:28:18.034" v="2591" actId="20577"/>
          <ac:spMkLst>
            <pc:docMk/>
            <pc:sldMk cId="3007730423" sldId="875"/>
            <ac:spMk id="11" creationId="{B5FA2CDA-799D-4332-875B-CAD90CBA074F}"/>
          </ac:spMkLst>
        </pc:spChg>
        <pc:spChg chg="mod">
          <ac:chgData name="Alvise Lennkh-Yunus" userId="bd2787e6-7cca-4644-b433-85bfb011824d" providerId="ADAL" clId="{3B74D9A9-3973-4801-B083-29EBA2F7FE4E}" dt="2022-09-16T15:52:19.682" v="81" actId="6549"/>
          <ac:spMkLst>
            <pc:docMk/>
            <pc:sldMk cId="3007730423" sldId="875"/>
            <ac:spMk id="12" creationId="{523284A3-2F6B-42DF-85DB-9D129AF59258}"/>
          </ac:spMkLst>
        </pc:spChg>
      </pc:sldChg>
      <pc:sldChg chg="del">
        <pc:chgData name="Alvise Lennkh-Yunus" userId="bd2787e6-7cca-4644-b433-85bfb011824d" providerId="ADAL" clId="{3B74D9A9-3973-4801-B083-29EBA2F7FE4E}" dt="2022-09-16T16:17:33.941" v="2174" actId="47"/>
        <pc:sldMkLst>
          <pc:docMk/>
          <pc:sldMk cId="4044740131" sldId="1891"/>
        </pc:sldMkLst>
      </pc:sldChg>
      <pc:sldChg chg="del">
        <pc:chgData name="Alvise Lennkh-Yunus" userId="bd2787e6-7cca-4644-b433-85bfb011824d" providerId="ADAL" clId="{3B74D9A9-3973-4801-B083-29EBA2F7FE4E}" dt="2022-09-16T16:17:33.941" v="2174" actId="47"/>
        <pc:sldMkLst>
          <pc:docMk/>
          <pc:sldMk cId="3151346399" sldId="1895"/>
        </pc:sldMkLst>
      </pc:sldChg>
      <pc:sldChg chg="del">
        <pc:chgData name="Alvise Lennkh-Yunus" userId="bd2787e6-7cca-4644-b433-85bfb011824d" providerId="ADAL" clId="{3B74D9A9-3973-4801-B083-29EBA2F7FE4E}" dt="2022-09-16T16:17:33.941" v="2174" actId="47"/>
        <pc:sldMkLst>
          <pc:docMk/>
          <pc:sldMk cId="1412640511" sldId="1905"/>
        </pc:sldMkLst>
      </pc:sldChg>
      <pc:sldChg chg="del">
        <pc:chgData name="Alvise Lennkh-Yunus" userId="bd2787e6-7cca-4644-b433-85bfb011824d" providerId="ADAL" clId="{3B74D9A9-3973-4801-B083-29EBA2F7FE4E}" dt="2022-09-16T16:26:24.533" v="2444" actId="47"/>
        <pc:sldMkLst>
          <pc:docMk/>
          <pc:sldMk cId="419675887" sldId="1948"/>
        </pc:sldMkLst>
      </pc:sldChg>
      <pc:sldChg chg="del">
        <pc:chgData name="Alvise Lennkh-Yunus" userId="bd2787e6-7cca-4644-b433-85bfb011824d" providerId="ADAL" clId="{3B74D9A9-3973-4801-B083-29EBA2F7FE4E}" dt="2022-09-16T16:17:33.941" v="2174" actId="47"/>
        <pc:sldMkLst>
          <pc:docMk/>
          <pc:sldMk cId="453960567" sldId="1949"/>
        </pc:sldMkLst>
      </pc:sldChg>
      <pc:sldChg chg="del">
        <pc:chgData name="Alvise Lennkh-Yunus" userId="bd2787e6-7cca-4644-b433-85bfb011824d" providerId="ADAL" clId="{3B74D9A9-3973-4801-B083-29EBA2F7FE4E}" dt="2022-09-16T16:17:33.941" v="2174" actId="47"/>
        <pc:sldMkLst>
          <pc:docMk/>
          <pc:sldMk cId="3770884643" sldId="1950"/>
        </pc:sldMkLst>
      </pc:sldChg>
      <pc:sldChg chg="del">
        <pc:chgData name="Alvise Lennkh-Yunus" userId="bd2787e6-7cca-4644-b433-85bfb011824d" providerId="ADAL" clId="{3B74D9A9-3973-4801-B083-29EBA2F7FE4E}" dt="2022-09-16T16:17:33.941" v="2174" actId="47"/>
        <pc:sldMkLst>
          <pc:docMk/>
          <pc:sldMk cId="1181650772" sldId="1951"/>
        </pc:sldMkLst>
      </pc:sldChg>
      <pc:sldChg chg="del">
        <pc:chgData name="Alvise Lennkh-Yunus" userId="bd2787e6-7cca-4644-b433-85bfb011824d" providerId="ADAL" clId="{3B74D9A9-3973-4801-B083-29EBA2F7FE4E}" dt="2022-09-16T16:17:33.941" v="2174" actId="47"/>
        <pc:sldMkLst>
          <pc:docMk/>
          <pc:sldMk cId="344916122" sldId="1955"/>
        </pc:sldMkLst>
      </pc:sldChg>
      <pc:sldChg chg="del">
        <pc:chgData name="Alvise Lennkh-Yunus" userId="bd2787e6-7cca-4644-b433-85bfb011824d" providerId="ADAL" clId="{3B74D9A9-3973-4801-B083-29EBA2F7FE4E}" dt="2022-09-16T16:17:33.941" v="2174" actId="47"/>
        <pc:sldMkLst>
          <pc:docMk/>
          <pc:sldMk cId="4275582173" sldId="1959"/>
        </pc:sldMkLst>
      </pc:sldChg>
      <pc:sldChg chg="del">
        <pc:chgData name="Alvise Lennkh-Yunus" userId="bd2787e6-7cca-4644-b433-85bfb011824d" providerId="ADAL" clId="{3B74D9A9-3973-4801-B083-29EBA2F7FE4E}" dt="2022-09-16T16:17:33.941" v="2174" actId="47"/>
        <pc:sldMkLst>
          <pc:docMk/>
          <pc:sldMk cId="2894803364" sldId="1961"/>
        </pc:sldMkLst>
      </pc:sldChg>
      <pc:sldChg chg="del">
        <pc:chgData name="Alvise Lennkh-Yunus" userId="bd2787e6-7cca-4644-b433-85bfb011824d" providerId="ADAL" clId="{3B74D9A9-3973-4801-B083-29EBA2F7FE4E}" dt="2022-09-16T16:17:33.941" v="2174" actId="47"/>
        <pc:sldMkLst>
          <pc:docMk/>
          <pc:sldMk cId="2080989348" sldId="1962"/>
        </pc:sldMkLst>
      </pc:sldChg>
      <pc:sldChg chg="del">
        <pc:chgData name="Alvise Lennkh-Yunus" userId="bd2787e6-7cca-4644-b433-85bfb011824d" providerId="ADAL" clId="{3B74D9A9-3973-4801-B083-29EBA2F7FE4E}" dt="2022-09-16T16:17:33.941" v="2174" actId="47"/>
        <pc:sldMkLst>
          <pc:docMk/>
          <pc:sldMk cId="3172479642" sldId="1963"/>
        </pc:sldMkLst>
      </pc:sldChg>
      <pc:sldChg chg="del">
        <pc:chgData name="Alvise Lennkh-Yunus" userId="bd2787e6-7cca-4644-b433-85bfb011824d" providerId="ADAL" clId="{3B74D9A9-3973-4801-B083-29EBA2F7FE4E}" dt="2022-09-16T16:17:33.941" v="2174" actId="47"/>
        <pc:sldMkLst>
          <pc:docMk/>
          <pc:sldMk cId="611561509" sldId="1964"/>
        </pc:sldMkLst>
      </pc:sldChg>
      <pc:sldChg chg="del">
        <pc:chgData name="Alvise Lennkh-Yunus" userId="bd2787e6-7cca-4644-b433-85bfb011824d" providerId="ADAL" clId="{3B74D9A9-3973-4801-B083-29EBA2F7FE4E}" dt="2022-09-16T16:17:33.941" v="2174" actId="47"/>
        <pc:sldMkLst>
          <pc:docMk/>
          <pc:sldMk cId="1628891155" sldId="1965"/>
        </pc:sldMkLst>
      </pc:sldChg>
      <pc:sldChg chg="del">
        <pc:chgData name="Alvise Lennkh-Yunus" userId="bd2787e6-7cca-4644-b433-85bfb011824d" providerId="ADAL" clId="{3B74D9A9-3973-4801-B083-29EBA2F7FE4E}" dt="2022-09-16T16:17:33.941" v="2174" actId="47"/>
        <pc:sldMkLst>
          <pc:docMk/>
          <pc:sldMk cId="3088720628" sldId="1966"/>
        </pc:sldMkLst>
      </pc:sldChg>
      <pc:sldChg chg="del">
        <pc:chgData name="Alvise Lennkh-Yunus" userId="bd2787e6-7cca-4644-b433-85bfb011824d" providerId="ADAL" clId="{3B74D9A9-3973-4801-B083-29EBA2F7FE4E}" dt="2022-09-16T16:17:33.941" v="2174" actId="47"/>
        <pc:sldMkLst>
          <pc:docMk/>
          <pc:sldMk cId="704830777" sldId="1967"/>
        </pc:sldMkLst>
      </pc:sldChg>
      <pc:sldChg chg="del">
        <pc:chgData name="Alvise Lennkh-Yunus" userId="bd2787e6-7cca-4644-b433-85bfb011824d" providerId="ADAL" clId="{3B74D9A9-3973-4801-B083-29EBA2F7FE4E}" dt="2022-09-16T16:17:33.941" v="2174" actId="47"/>
        <pc:sldMkLst>
          <pc:docMk/>
          <pc:sldMk cId="272872480" sldId="1968"/>
        </pc:sldMkLst>
      </pc:sldChg>
      <pc:sldChg chg="del">
        <pc:chgData name="Alvise Lennkh-Yunus" userId="bd2787e6-7cca-4644-b433-85bfb011824d" providerId="ADAL" clId="{3B74D9A9-3973-4801-B083-29EBA2F7FE4E}" dt="2022-09-16T16:17:33.941" v="2174" actId="47"/>
        <pc:sldMkLst>
          <pc:docMk/>
          <pc:sldMk cId="873217640" sldId="1969"/>
        </pc:sldMkLst>
      </pc:sldChg>
      <pc:sldChg chg="del">
        <pc:chgData name="Alvise Lennkh-Yunus" userId="bd2787e6-7cca-4644-b433-85bfb011824d" providerId="ADAL" clId="{3B74D9A9-3973-4801-B083-29EBA2F7FE4E}" dt="2022-09-16T16:17:33.941" v="2174" actId="47"/>
        <pc:sldMkLst>
          <pc:docMk/>
          <pc:sldMk cId="3795039500" sldId="1970"/>
        </pc:sldMkLst>
      </pc:sldChg>
      <pc:sldChg chg="del">
        <pc:chgData name="Alvise Lennkh-Yunus" userId="bd2787e6-7cca-4644-b433-85bfb011824d" providerId="ADAL" clId="{3B74D9A9-3973-4801-B083-29EBA2F7FE4E}" dt="2022-09-16T16:17:33.941" v="2174" actId="47"/>
        <pc:sldMkLst>
          <pc:docMk/>
          <pc:sldMk cId="3064996577" sldId="1971"/>
        </pc:sldMkLst>
      </pc:sldChg>
      <pc:sldChg chg="del">
        <pc:chgData name="Alvise Lennkh-Yunus" userId="bd2787e6-7cca-4644-b433-85bfb011824d" providerId="ADAL" clId="{3B74D9A9-3973-4801-B083-29EBA2F7FE4E}" dt="2022-09-16T16:17:33.941" v="2174" actId="47"/>
        <pc:sldMkLst>
          <pc:docMk/>
          <pc:sldMk cId="1123136161" sldId="1973"/>
        </pc:sldMkLst>
      </pc:sldChg>
      <pc:sldChg chg="del">
        <pc:chgData name="Alvise Lennkh-Yunus" userId="bd2787e6-7cca-4644-b433-85bfb011824d" providerId="ADAL" clId="{3B74D9A9-3973-4801-B083-29EBA2F7FE4E}" dt="2022-09-16T16:17:33.941" v="2174" actId="47"/>
        <pc:sldMkLst>
          <pc:docMk/>
          <pc:sldMk cId="678558523" sldId="1974"/>
        </pc:sldMkLst>
      </pc:sldChg>
      <pc:sldChg chg="del">
        <pc:chgData name="Alvise Lennkh-Yunus" userId="bd2787e6-7cca-4644-b433-85bfb011824d" providerId="ADAL" clId="{3B74D9A9-3973-4801-B083-29EBA2F7FE4E}" dt="2022-09-16T16:17:33.941" v="2174" actId="47"/>
        <pc:sldMkLst>
          <pc:docMk/>
          <pc:sldMk cId="1104498540" sldId="1977"/>
        </pc:sldMkLst>
      </pc:sldChg>
      <pc:sldChg chg="del">
        <pc:chgData name="Alvise Lennkh-Yunus" userId="bd2787e6-7cca-4644-b433-85bfb011824d" providerId="ADAL" clId="{3B74D9A9-3973-4801-B083-29EBA2F7FE4E}" dt="2022-09-16T16:17:33.941" v="2174" actId="47"/>
        <pc:sldMkLst>
          <pc:docMk/>
          <pc:sldMk cId="1719039323" sldId="1978"/>
        </pc:sldMkLst>
      </pc:sldChg>
      <pc:sldChg chg="del">
        <pc:chgData name="Alvise Lennkh-Yunus" userId="bd2787e6-7cca-4644-b433-85bfb011824d" providerId="ADAL" clId="{3B74D9A9-3973-4801-B083-29EBA2F7FE4E}" dt="2022-09-16T16:17:33.941" v="2174" actId="47"/>
        <pc:sldMkLst>
          <pc:docMk/>
          <pc:sldMk cId="1623988969" sldId="1979"/>
        </pc:sldMkLst>
      </pc:sldChg>
      <pc:sldChg chg="del">
        <pc:chgData name="Alvise Lennkh-Yunus" userId="bd2787e6-7cca-4644-b433-85bfb011824d" providerId="ADAL" clId="{3B74D9A9-3973-4801-B083-29EBA2F7FE4E}" dt="2022-09-16T16:17:33.941" v="2174" actId="47"/>
        <pc:sldMkLst>
          <pc:docMk/>
          <pc:sldMk cId="1376212330" sldId="1981"/>
        </pc:sldMkLst>
      </pc:sldChg>
      <pc:sldChg chg="del">
        <pc:chgData name="Alvise Lennkh-Yunus" userId="bd2787e6-7cca-4644-b433-85bfb011824d" providerId="ADAL" clId="{3B74D9A9-3973-4801-B083-29EBA2F7FE4E}" dt="2022-09-16T16:30:50.980" v="2669" actId="47"/>
        <pc:sldMkLst>
          <pc:docMk/>
          <pc:sldMk cId="1570478151" sldId="2029"/>
        </pc:sldMkLst>
      </pc:sldChg>
      <pc:sldChg chg="delSp modSp del mod">
        <pc:chgData name="Alvise Lennkh-Yunus" userId="bd2787e6-7cca-4644-b433-85bfb011824d" providerId="ADAL" clId="{3B74D9A9-3973-4801-B083-29EBA2F7FE4E}" dt="2022-09-16T15:56:15.102" v="242" actId="47"/>
        <pc:sldMkLst>
          <pc:docMk/>
          <pc:sldMk cId="4058454995" sldId="2030"/>
        </pc:sldMkLst>
        <pc:spChg chg="mod">
          <ac:chgData name="Alvise Lennkh-Yunus" userId="bd2787e6-7cca-4644-b433-85bfb011824d" providerId="ADAL" clId="{3B74D9A9-3973-4801-B083-29EBA2F7FE4E}" dt="2022-09-16T15:54:23.762" v="108" actId="6549"/>
          <ac:spMkLst>
            <pc:docMk/>
            <pc:sldMk cId="4058454995" sldId="2030"/>
            <ac:spMk id="5" creationId="{40D9C259-C986-4146-A6A6-25D0ECDEB24B}"/>
          </ac:spMkLst>
        </pc:spChg>
        <pc:graphicFrameChg chg="del">
          <ac:chgData name="Alvise Lennkh-Yunus" userId="bd2787e6-7cca-4644-b433-85bfb011824d" providerId="ADAL" clId="{3B74D9A9-3973-4801-B083-29EBA2F7FE4E}" dt="2022-09-16T15:53:03.463" v="84" actId="478"/>
          <ac:graphicFrameMkLst>
            <pc:docMk/>
            <pc:sldMk cId="4058454995" sldId="2030"/>
            <ac:graphicFrameMk id="2" creationId="{46D0FDA2-4A31-4F21-A3B9-C9B73087BC10}"/>
          </ac:graphicFrameMkLst>
        </pc:graphicFrameChg>
      </pc:sldChg>
      <pc:sldChg chg="del">
        <pc:chgData name="Alvise Lennkh-Yunus" userId="bd2787e6-7cca-4644-b433-85bfb011824d" providerId="ADAL" clId="{3B74D9A9-3973-4801-B083-29EBA2F7FE4E}" dt="2022-09-16T16:17:33.941" v="2174" actId="47"/>
        <pc:sldMkLst>
          <pc:docMk/>
          <pc:sldMk cId="3467407294" sldId="2031"/>
        </pc:sldMkLst>
      </pc:sldChg>
      <pc:sldChg chg="del">
        <pc:chgData name="Alvise Lennkh-Yunus" userId="bd2787e6-7cca-4644-b433-85bfb011824d" providerId="ADAL" clId="{3B74D9A9-3973-4801-B083-29EBA2F7FE4E}" dt="2022-09-16T15:52:56.564" v="83" actId="47"/>
        <pc:sldMkLst>
          <pc:docMk/>
          <pc:sldMk cId="3892261752" sldId="2032"/>
        </pc:sldMkLst>
      </pc:sldChg>
      <pc:sldChg chg="del">
        <pc:chgData name="Alvise Lennkh-Yunus" userId="bd2787e6-7cca-4644-b433-85bfb011824d" providerId="ADAL" clId="{3B74D9A9-3973-4801-B083-29EBA2F7FE4E}" dt="2022-09-16T16:17:33.941" v="2174" actId="47"/>
        <pc:sldMkLst>
          <pc:docMk/>
          <pc:sldMk cId="3694422636" sldId="2033"/>
        </pc:sldMkLst>
      </pc:sldChg>
      <pc:sldChg chg="del">
        <pc:chgData name="Alvise Lennkh-Yunus" userId="bd2787e6-7cca-4644-b433-85bfb011824d" providerId="ADAL" clId="{3B74D9A9-3973-4801-B083-29EBA2F7FE4E}" dt="2022-09-16T16:17:33.941" v="2174" actId="47"/>
        <pc:sldMkLst>
          <pc:docMk/>
          <pc:sldMk cId="1244019453" sldId="2034"/>
        </pc:sldMkLst>
      </pc:sldChg>
      <pc:sldChg chg="delSp modSp add mod">
        <pc:chgData name="Alvise Lennkh-Yunus" userId="bd2787e6-7cca-4644-b433-85bfb011824d" providerId="ADAL" clId="{3B74D9A9-3973-4801-B083-29EBA2F7FE4E}" dt="2022-09-28T16:48:29.326" v="3037" actId="1035"/>
        <pc:sldMkLst>
          <pc:docMk/>
          <pc:sldMk cId="1762604975" sldId="2035"/>
        </pc:sldMkLst>
        <pc:spChg chg="mod">
          <ac:chgData name="Alvise Lennkh-Yunus" userId="bd2787e6-7cca-4644-b433-85bfb011824d" providerId="ADAL" clId="{3B74D9A9-3973-4801-B083-29EBA2F7FE4E}" dt="2022-09-16T16:30:24.219" v="2666" actId="20577"/>
          <ac:spMkLst>
            <pc:docMk/>
            <pc:sldMk cId="1762604975" sldId="2035"/>
            <ac:spMk id="5" creationId="{40D9C259-C986-4146-A6A6-25D0ECDEB24B}"/>
          </ac:spMkLst>
        </pc:spChg>
        <pc:spChg chg="mod">
          <ac:chgData name="Alvise Lennkh-Yunus" userId="bd2787e6-7cca-4644-b433-85bfb011824d" providerId="ADAL" clId="{3B74D9A9-3973-4801-B083-29EBA2F7FE4E}" dt="2022-09-16T16:28:24.546" v="2604" actId="20577"/>
          <ac:spMkLst>
            <pc:docMk/>
            <pc:sldMk cId="1762604975" sldId="2035"/>
            <ac:spMk id="195588" creationId="{00000000-0000-0000-0000-000000000000}"/>
          </ac:spMkLst>
        </pc:spChg>
        <pc:picChg chg="del mod">
          <ac:chgData name="Alvise Lennkh-Yunus" userId="bd2787e6-7cca-4644-b433-85bfb011824d" providerId="ADAL" clId="{3B74D9A9-3973-4801-B083-29EBA2F7FE4E}" dt="2022-09-28T16:47:45.338" v="3016" actId="478"/>
          <ac:picMkLst>
            <pc:docMk/>
            <pc:sldMk cId="1762604975" sldId="2035"/>
            <ac:picMk id="6" creationId="{C0030F88-FB41-9C4F-53DC-BE1E5B3EAF47}"/>
          </ac:picMkLst>
        </pc:picChg>
        <pc:picChg chg="del">
          <ac:chgData name="Alvise Lennkh-Yunus" userId="bd2787e6-7cca-4644-b433-85bfb011824d" providerId="ADAL" clId="{3B74D9A9-3973-4801-B083-29EBA2F7FE4E}" dt="2022-09-28T16:47:52.038" v="3017"/>
          <ac:picMkLst>
            <pc:docMk/>
            <pc:sldMk cId="1762604975" sldId="2035"/>
            <ac:picMk id="8" creationId="{8ACE91F6-1D0C-EE4A-26B2-593244DE98FE}"/>
          </ac:picMkLst>
        </pc:picChg>
        <pc:picChg chg="mod">
          <ac:chgData name="Alvise Lennkh-Yunus" userId="bd2787e6-7cca-4644-b433-85bfb011824d" providerId="ADAL" clId="{3B74D9A9-3973-4801-B083-29EBA2F7FE4E}" dt="2022-09-28T16:48:29.326" v="3037" actId="1035"/>
          <ac:picMkLst>
            <pc:docMk/>
            <pc:sldMk cId="1762604975" sldId="2035"/>
            <ac:picMk id="9" creationId="{B3757011-AB58-FDAE-EE67-66841B493491}"/>
          </ac:picMkLst>
        </pc:picChg>
      </pc:sldChg>
      <pc:sldChg chg="delSp modSp add mod">
        <pc:chgData name="Alvise Lennkh-Yunus" userId="bd2787e6-7cca-4644-b433-85bfb011824d" providerId="ADAL" clId="{3B74D9A9-3973-4801-B083-29EBA2F7FE4E}" dt="2022-09-28T17:23:24.901" v="3248" actId="1036"/>
        <pc:sldMkLst>
          <pc:docMk/>
          <pc:sldMk cId="1375740873" sldId="2036"/>
        </pc:sldMkLst>
        <pc:spChg chg="mod">
          <ac:chgData name="Alvise Lennkh-Yunus" userId="bd2787e6-7cca-4644-b433-85bfb011824d" providerId="ADAL" clId="{3B74D9A9-3973-4801-B083-29EBA2F7FE4E}" dt="2022-09-28T17:23:24.901" v="3248" actId="1036"/>
          <ac:spMkLst>
            <pc:docMk/>
            <pc:sldMk cId="1375740873" sldId="2036"/>
            <ac:spMk id="2" creationId="{9B6BB3B0-BB3C-115F-3FCF-6D2EA354C2DD}"/>
          </ac:spMkLst>
        </pc:spChg>
        <pc:spChg chg="del">
          <ac:chgData name="Alvise Lennkh-Yunus" userId="bd2787e6-7cca-4644-b433-85bfb011824d" providerId="ADAL" clId="{3B74D9A9-3973-4801-B083-29EBA2F7FE4E}" dt="2022-09-16T15:55:55.685" v="241" actId="478"/>
          <ac:spMkLst>
            <pc:docMk/>
            <pc:sldMk cId="1375740873" sldId="2036"/>
            <ac:spMk id="3" creationId="{06612713-991F-4812-AA31-AFA73007030C}"/>
          </ac:spMkLst>
        </pc:spChg>
        <pc:spChg chg="mod">
          <ac:chgData name="Alvise Lennkh-Yunus" userId="bd2787e6-7cca-4644-b433-85bfb011824d" providerId="ADAL" clId="{3B74D9A9-3973-4801-B083-29EBA2F7FE4E}" dt="2022-09-28T17:23:11.009" v="3242" actId="20577"/>
          <ac:spMkLst>
            <pc:docMk/>
            <pc:sldMk cId="1375740873" sldId="2036"/>
            <ac:spMk id="5" creationId="{40D9C259-C986-4146-A6A6-25D0ECDEB24B}"/>
          </ac:spMkLst>
        </pc:spChg>
        <pc:spChg chg="mod">
          <ac:chgData name="Alvise Lennkh-Yunus" userId="bd2787e6-7cca-4644-b433-85bfb011824d" providerId="ADAL" clId="{3B74D9A9-3973-4801-B083-29EBA2F7FE4E}" dt="2022-09-28T17:23:24.901" v="3248" actId="1036"/>
          <ac:spMkLst>
            <pc:docMk/>
            <pc:sldMk cId="1375740873" sldId="2036"/>
            <ac:spMk id="6" creationId="{AE2C4ADB-A3C0-A5AF-2A87-9345B697E7E3}"/>
          </ac:spMkLst>
        </pc:spChg>
        <pc:spChg chg="mod">
          <ac:chgData name="Alvise Lennkh-Yunus" userId="bd2787e6-7cca-4644-b433-85bfb011824d" providerId="ADAL" clId="{3B74D9A9-3973-4801-B083-29EBA2F7FE4E}" dt="2022-09-28T17:23:24.901" v="3248" actId="1036"/>
          <ac:spMkLst>
            <pc:docMk/>
            <pc:sldMk cId="1375740873" sldId="2036"/>
            <ac:spMk id="8" creationId="{1EDBF403-0EB4-1FF1-7F82-FF9B04ADFF99}"/>
          </ac:spMkLst>
        </pc:spChg>
        <pc:spChg chg="mod">
          <ac:chgData name="Alvise Lennkh-Yunus" userId="bd2787e6-7cca-4644-b433-85bfb011824d" providerId="ADAL" clId="{3B74D9A9-3973-4801-B083-29EBA2F7FE4E}" dt="2022-09-16T16:28:29.076" v="2605"/>
          <ac:spMkLst>
            <pc:docMk/>
            <pc:sldMk cId="1375740873" sldId="2036"/>
            <ac:spMk id="195588" creationId="{00000000-0000-0000-0000-000000000000}"/>
          </ac:spMkLst>
        </pc:spChg>
        <pc:graphicFrameChg chg="mod">
          <ac:chgData name="Alvise Lennkh-Yunus" userId="bd2787e6-7cca-4644-b433-85bfb011824d" providerId="ADAL" clId="{3B74D9A9-3973-4801-B083-29EBA2F7FE4E}" dt="2022-09-28T09:12:53.993" v="2673"/>
          <ac:graphicFrameMkLst>
            <pc:docMk/>
            <pc:sldMk cId="1375740873" sldId="2036"/>
            <ac:graphicFrameMk id="2" creationId="{00000000-0008-0000-0100-000002000000}"/>
          </ac:graphicFrameMkLst>
        </pc:graphicFrameChg>
        <pc:picChg chg="mod">
          <ac:chgData name="Alvise Lennkh-Yunus" userId="bd2787e6-7cca-4644-b433-85bfb011824d" providerId="ADAL" clId="{3B74D9A9-3973-4801-B083-29EBA2F7FE4E}" dt="2022-09-28T17:23:24.901" v="3248" actId="1036"/>
          <ac:picMkLst>
            <pc:docMk/>
            <pc:sldMk cId="1375740873" sldId="2036"/>
            <ac:picMk id="3" creationId="{5A190149-17CF-65AB-4D07-23927D868C34}"/>
          </ac:picMkLst>
        </pc:picChg>
        <pc:picChg chg="del">
          <ac:chgData name="Alvise Lennkh-Yunus" userId="bd2787e6-7cca-4644-b433-85bfb011824d" providerId="ADAL" clId="{3B74D9A9-3973-4801-B083-29EBA2F7FE4E}" dt="2022-09-28T17:12:35.230" v="3038" actId="478"/>
          <ac:picMkLst>
            <pc:docMk/>
            <pc:sldMk cId="1375740873" sldId="2036"/>
            <ac:picMk id="11" creationId="{40D3AA2F-D76A-7EB9-5B08-5E0C4DE0A0AB}"/>
          </ac:picMkLst>
        </pc:picChg>
        <pc:picChg chg="del mod">
          <ac:chgData name="Alvise Lennkh-Yunus" userId="bd2787e6-7cca-4644-b433-85bfb011824d" providerId="ADAL" clId="{3B74D9A9-3973-4801-B083-29EBA2F7FE4E}" dt="2022-09-28T17:21:35.881" v="3150" actId="478"/>
          <ac:picMkLst>
            <pc:docMk/>
            <pc:sldMk cId="1375740873" sldId="2036"/>
            <ac:picMk id="12" creationId="{1BD59BF4-0370-A6A8-D076-BE861FDE1529}"/>
          </ac:picMkLst>
        </pc:picChg>
        <pc:picChg chg="mod">
          <ac:chgData name="Alvise Lennkh-Yunus" userId="bd2787e6-7cca-4644-b433-85bfb011824d" providerId="ADAL" clId="{3B74D9A9-3973-4801-B083-29EBA2F7FE4E}" dt="2022-09-28T17:23:24.901" v="3248" actId="1036"/>
          <ac:picMkLst>
            <pc:docMk/>
            <pc:sldMk cId="1375740873" sldId="2036"/>
            <ac:picMk id="13" creationId="{F43AA94A-DB78-5577-6ACC-75ACE777EDA6}"/>
          </ac:picMkLst>
        </pc:picChg>
      </pc:sldChg>
      <pc:sldChg chg="addSp modSp add mod">
        <pc:chgData name="Alvise Lennkh-Yunus" userId="bd2787e6-7cca-4644-b433-85bfb011824d" providerId="ADAL" clId="{3B74D9A9-3973-4801-B083-29EBA2F7FE4E}" dt="2022-09-28T18:00:38.628" v="3636"/>
        <pc:sldMkLst>
          <pc:docMk/>
          <pc:sldMk cId="202595421" sldId="2037"/>
        </pc:sldMkLst>
        <pc:spChg chg="add mod">
          <ac:chgData name="Alvise Lennkh-Yunus" userId="bd2787e6-7cca-4644-b433-85bfb011824d" providerId="ADAL" clId="{3B74D9A9-3973-4801-B083-29EBA2F7FE4E}" dt="2022-09-16T16:12:22.587" v="1548" actId="6549"/>
          <ac:spMkLst>
            <pc:docMk/>
            <pc:sldMk cId="202595421" sldId="2037"/>
            <ac:spMk id="2" creationId="{EC540937-37C5-74BB-3CBA-3674668F7B91}"/>
          </ac:spMkLst>
        </pc:spChg>
        <pc:spChg chg="add mod">
          <ac:chgData name="Alvise Lennkh-Yunus" userId="bd2787e6-7cca-4644-b433-85bfb011824d" providerId="ADAL" clId="{3B74D9A9-3973-4801-B083-29EBA2F7FE4E}" dt="2022-09-16T15:58:27.395" v="360" actId="1036"/>
          <ac:spMkLst>
            <pc:docMk/>
            <pc:sldMk cId="202595421" sldId="2037"/>
            <ac:spMk id="3" creationId="{FB884A39-BE2A-5A90-C6C1-64B4EC2BF8A2}"/>
          </ac:spMkLst>
        </pc:spChg>
        <pc:spChg chg="add mod">
          <ac:chgData name="Alvise Lennkh-Yunus" userId="bd2787e6-7cca-4644-b433-85bfb011824d" providerId="ADAL" clId="{3B74D9A9-3973-4801-B083-29EBA2F7FE4E}" dt="2022-09-28T18:00:29.337" v="3635" actId="20577"/>
          <ac:spMkLst>
            <pc:docMk/>
            <pc:sldMk cId="202595421" sldId="2037"/>
            <ac:spMk id="4" creationId="{2232C9EE-8509-651D-AA7A-5C7F2F64D560}"/>
          </ac:spMkLst>
        </pc:spChg>
        <pc:spChg chg="mod">
          <ac:chgData name="Alvise Lennkh-Yunus" userId="bd2787e6-7cca-4644-b433-85bfb011824d" providerId="ADAL" clId="{3B74D9A9-3973-4801-B083-29EBA2F7FE4E}" dt="2022-09-16T16:17:55.881" v="2175" actId="6549"/>
          <ac:spMkLst>
            <pc:docMk/>
            <pc:sldMk cId="202595421" sldId="2037"/>
            <ac:spMk id="5" creationId="{40D9C259-C986-4146-A6A6-25D0ECDEB24B}"/>
          </ac:spMkLst>
        </pc:spChg>
        <pc:spChg chg="add mod">
          <ac:chgData name="Alvise Lennkh-Yunus" userId="bd2787e6-7cca-4644-b433-85bfb011824d" providerId="ADAL" clId="{3B74D9A9-3973-4801-B083-29EBA2F7FE4E}" dt="2022-09-16T16:12:27.610" v="1558" actId="20577"/>
          <ac:spMkLst>
            <pc:docMk/>
            <pc:sldMk cId="202595421" sldId="2037"/>
            <ac:spMk id="8" creationId="{F2EDD71C-6183-A9E1-7645-CF919C0D7E90}"/>
          </ac:spMkLst>
        </pc:spChg>
        <pc:spChg chg="add mod">
          <ac:chgData name="Alvise Lennkh-Yunus" userId="bd2787e6-7cca-4644-b433-85bfb011824d" providerId="ADAL" clId="{3B74D9A9-3973-4801-B083-29EBA2F7FE4E}" dt="2022-09-16T16:13:44.859" v="1874" actId="6549"/>
          <ac:spMkLst>
            <pc:docMk/>
            <pc:sldMk cId="202595421" sldId="2037"/>
            <ac:spMk id="10" creationId="{5AB42F61-0819-231D-EF6D-A7EB9E7B59F2}"/>
          </ac:spMkLst>
        </pc:spChg>
        <pc:spChg chg="add mod">
          <ac:chgData name="Alvise Lennkh-Yunus" userId="bd2787e6-7cca-4644-b433-85bfb011824d" providerId="ADAL" clId="{3B74D9A9-3973-4801-B083-29EBA2F7FE4E}" dt="2022-09-16T15:58:27.395" v="360" actId="1036"/>
          <ac:spMkLst>
            <pc:docMk/>
            <pc:sldMk cId="202595421" sldId="2037"/>
            <ac:spMk id="11" creationId="{9C877900-AB18-BC98-04BA-A83425C34E0C}"/>
          </ac:spMkLst>
        </pc:spChg>
        <pc:spChg chg="add mod">
          <ac:chgData name="Alvise Lennkh-Yunus" userId="bd2787e6-7cca-4644-b433-85bfb011824d" providerId="ADAL" clId="{3B74D9A9-3973-4801-B083-29EBA2F7FE4E}" dt="2022-09-16T16:18:34.652" v="2183" actId="14100"/>
          <ac:spMkLst>
            <pc:docMk/>
            <pc:sldMk cId="202595421" sldId="2037"/>
            <ac:spMk id="12" creationId="{4CFFD97D-3D80-7B6A-B911-B3C38BD65560}"/>
          </ac:spMkLst>
        </pc:spChg>
        <pc:spChg chg="add mod">
          <ac:chgData name="Alvise Lennkh-Yunus" userId="bd2787e6-7cca-4644-b433-85bfb011824d" providerId="ADAL" clId="{3B74D9A9-3973-4801-B083-29EBA2F7FE4E}" dt="2022-09-16T15:58:27.395" v="360" actId="1036"/>
          <ac:spMkLst>
            <pc:docMk/>
            <pc:sldMk cId="202595421" sldId="2037"/>
            <ac:spMk id="14" creationId="{CBE50C8A-C9C3-1FBC-6A93-153FC784EA65}"/>
          </ac:spMkLst>
        </pc:spChg>
        <pc:spChg chg="add mod">
          <ac:chgData name="Alvise Lennkh-Yunus" userId="bd2787e6-7cca-4644-b433-85bfb011824d" providerId="ADAL" clId="{3B74D9A9-3973-4801-B083-29EBA2F7FE4E}" dt="2022-09-16T16:18:41.377" v="2184" actId="14100"/>
          <ac:spMkLst>
            <pc:docMk/>
            <pc:sldMk cId="202595421" sldId="2037"/>
            <ac:spMk id="16" creationId="{0D5423BF-CF2F-AF17-73ED-07558AF3606E}"/>
          </ac:spMkLst>
        </pc:spChg>
        <pc:spChg chg="mod">
          <ac:chgData name="Alvise Lennkh-Yunus" userId="bd2787e6-7cca-4644-b433-85bfb011824d" providerId="ADAL" clId="{3B74D9A9-3973-4801-B083-29EBA2F7FE4E}" dt="2022-09-28T18:00:38.628" v="3636"/>
          <ac:spMkLst>
            <pc:docMk/>
            <pc:sldMk cId="202595421" sldId="2037"/>
            <ac:spMk id="195588" creationId="{00000000-0000-0000-0000-000000000000}"/>
          </ac:spMkLst>
        </pc:spChg>
        <pc:cxnChg chg="add mod">
          <ac:chgData name="Alvise Lennkh-Yunus" userId="bd2787e6-7cca-4644-b433-85bfb011824d" providerId="ADAL" clId="{3B74D9A9-3973-4801-B083-29EBA2F7FE4E}" dt="2022-09-16T15:58:27.395" v="360" actId="1036"/>
          <ac:cxnSpMkLst>
            <pc:docMk/>
            <pc:sldMk cId="202595421" sldId="2037"/>
            <ac:cxnSpMk id="6" creationId="{20E8D246-E742-81F1-1FBB-EF564E916AA2}"/>
          </ac:cxnSpMkLst>
        </pc:cxnChg>
        <pc:cxnChg chg="add mod">
          <ac:chgData name="Alvise Lennkh-Yunus" userId="bd2787e6-7cca-4644-b433-85bfb011824d" providerId="ADAL" clId="{3B74D9A9-3973-4801-B083-29EBA2F7FE4E}" dt="2022-09-16T15:58:27.395" v="360" actId="1036"/>
          <ac:cxnSpMkLst>
            <pc:docMk/>
            <pc:sldMk cId="202595421" sldId="2037"/>
            <ac:cxnSpMk id="9" creationId="{C68EB87D-FC66-3B39-2F51-3734940732BC}"/>
          </ac:cxnSpMkLst>
        </pc:cxnChg>
        <pc:cxnChg chg="add mod">
          <ac:chgData name="Alvise Lennkh-Yunus" userId="bd2787e6-7cca-4644-b433-85bfb011824d" providerId="ADAL" clId="{3B74D9A9-3973-4801-B083-29EBA2F7FE4E}" dt="2022-09-16T15:58:27.395" v="360" actId="1036"/>
          <ac:cxnSpMkLst>
            <pc:docMk/>
            <pc:sldMk cId="202595421" sldId="2037"/>
            <ac:cxnSpMk id="13" creationId="{1FFE6A79-0E98-4DD8-0107-8FD5758FA184}"/>
          </ac:cxnSpMkLst>
        </pc:cxnChg>
        <pc:cxnChg chg="add mod">
          <ac:chgData name="Alvise Lennkh-Yunus" userId="bd2787e6-7cca-4644-b433-85bfb011824d" providerId="ADAL" clId="{3B74D9A9-3973-4801-B083-29EBA2F7FE4E}" dt="2022-09-16T15:58:27.395" v="360" actId="1036"/>
          <ac:cxnSpMkLst>
            <pc:docMk/>
            <pc:sldMk cId="202595421" sldId="2037"/>
            <ac:cxnSpMk id="15" creationId="{BEA1EF9E-C327-8630-EC2F-5EFC3E62B6C4}"/>
          </ac:cxnSpMkLst>
        </pc:cxnChg>
      </pc:sldChg>
      <pc:sldChg chg="delSp modSp add mod">
        <pc:chgData name="Alvise Lennkh-Yunus" userId="bd2787e6-7cca-4644-b433-85bfb011824d" providerId="ADAL" clId="{3B74D9A9-3973-4801-B083-29EBA2F7FE4E}" dt="2022-09-28T17:50:24.253" v="3457" actId="20577"/>
        <pc:sldMkLst>
          <pc:docMk/>
          <pc:sldMk cId="1917816609" sldId="2038"/>
        </pc:sldMkLst>
        <pc:spChg chg="mod">
          <ac:chgData name="Alvise Lennkh-Yunus" userId="bd2787e6-7cca-4644-b433-85bfb011824d" providerId="ADAL" clId="{3B74D9A9-3973-4801-B083-29EBA2F7FE4E}" dt="2022-09-28T17:50:24.253" v="3457" actId="20577"/>
          <ac:spMkLst>
            <pc:docMk/>
            <pc:sldMk cId="1917816609" sldId="2038"/>
            <ac:spMk id="5" creationId="{40D9C259-C986-4146-A6A6-25D0ECDEB24B}"/>
          </ac:spMkLst>
        </pc:spChg>
        <pc:spChg chg="mod">
          <ac:chgData name="Alvise Lennkh-Yunus" userId="bd2787e6-7cca-4644-b433-85bfb011824d" providerId="ADAL" clId="{3B74D9A9-3973-4801-B083-29EBA2F7FE4E}" dt="2022-09-28T17:49:18.732" v="3417" actId="6549"/>
          <ac:spMkLst>
            <pc:docMk/>
            <pc:sldMk cId="1917816609" sldId="2038"/>
            <ac:spMk id="14" creationId="{10715012-9D80-B3F7-1215-FD3A338D07C0}"/>
          </ac:spMkLst>
        </pc:spChg>
        <pc:spChg chg="mod">
          <ac:chgData name="Alvise Lennkh-Yunus" userId="bd2787e6-7cca-4644-b433-85bfb011824d" providerId="ADAL" clId="{3B74D9A9-3973-4801-B083-29EBA2F7FE4E}" dt="2022-09-16T16:28:40.751" v="2609"/>
          <ac:spMkLst>
            <pc:docMk/>
            <pc:sldMk cId="1917816609" sldId="2038"/>
            <ac:spMk id="195588" creationId="{00000000-0000-0000-0000-000000000000}"/>
          </ac:spMkLst>
        </pc:spChg>
        <pc:picChg chg="del">
          <ac:chgData name="Alvise Lennkh-Yunus" userId="bd2787e6-7cca-4644-b433-85bfb011824d" providerId="ADAL" clId="{3B74D9A9-3973-4801-B083-29EBA2F7FE4E}" dt="2022-09-28T17:48:00.199" v="3361" actId="478"/>
          <ac:picMkLst>
            <pc:docMk/>
            <pc:sldMk cId="1917816609" sldId="2038"/>
            <ac:picMk id="2" creationId="{C8E96AA2-D541-0557-CE03-8C1EF7E56316}"/>
          </ac:picMkLst>
        </pc:picChg>
        <pc:picChg chg="mod">
          <ac:chgData name="Alvise Lennkh-Yunus" userId="bd2787e6-7cca-4644-b433-85bfb011824d" providerId="ADAL" clId="{3B74D9A9-3973-4801-B083-29EBA2F7FE4E}" dt="2022-09-28T17:48:32.638" v="3407" actId="1035"/>
          <ac:picMkLst>
            <pc:docMk/>
            <pc:sldMk cId="1917816609" sldId="2038"/>
            <ac:picMk id="8" creationId="{373A117F-281C-F1B5-617A-CC11A104000B}"/>
          </ac:picMkLst>
        </pc:picChg>
      </pc:sldChg>
      <pc:sldChg chg="modSp add del mod ord">
        <pc:chgData name="Alvise Lennkh-Yunus" userId="bd2787e6-7cca-4644-b433-85bfb011824d" providerId="ADAL" clId="{3B74D9A9-3973-4801-B083-29EBA2F7FE4E}" dt="2022-09-16T16:17:19.636" v="2173" actId="47"/>
        <pc:sldMkLst>
          <pc:docMk/>
          <pc:sldMk cId="4194504735" sldId="2039"/>
        </pc:sldMkLst>
        <pc:spChg chg="mod">
          <ac:chgData name="Alvise Lennkh-Yunus" userId="bd2787e6-7cca-4644-b433-85bfb011824d" providerId="ADAL" clId="{3B74D9A9-3973-4801-B083-29EBA2F7FE4E}" dt="2022-09-16T16:07:06.627" v="1166" actId="6549"/>
          <ac:spMkLst>
            <pc:docMk/>
            <pc:sldMk cId="4194504735" sldId="2039"/>
            <ac:spMk id="5" creationId="{40D9C259-C986-4146-A6A6-25D0ECDEB24B}"/>
          </ac:spMkLst>
        </pc:spChg>
      </pc:sldChg>
      <pc:sldChg chg="delSp modSp add mod">
        <pc:chgData name="Alvise Lennkh-Yunus" userId="bd2787e6-7cca-4644-b433-85bfb011824d" providerId="ADAL" clId="{3B74D9A9-3973-4801-B083-29EBA2F7FE4E}" dt="2022-09-28T17:58:57.363" v="3626" actId="1076"/>
        <pc:sldMkLst>
          <pc:docMk/>
          <pc:sldMk cId="1138769260" sldId="2040"/>
        </pc:sldMkLst>
        <pc:spChg chg="mod">
          <ac:chgData name="Alvise Lennkh-Yunus" userId="bd2787e6-7cca-4644-b433-85bfb011824d" providerId="ADAL" clId="{3B74D9A9-3973-4801-B083-29EBA2F7FE4E}" dt="2022-09-28T17:58:29.705" v="3625" actId="6549"/>
          <ac:spMkLst>
            <pc:docMk/>
            <pc:sldMk cId="1138769260" sldId="2040"/>
            <ac:spMk id="5" creationId="{40D9C259-C986-4146-A6A6-25D0ECDEB24B}"/>
          </ac:spMkLst>
        </pc:spChg>
        <pc:spChg chg="mod">
          <ac:chgData name="Alvise Lennkh-Yunus" userId="bd2787e6-7cca-4644-b433-85bfb011824d" providerId="ADAL" clId="{3B74D9A9-3973-4801-B083-29EBA2F7FE4E}" dt="2022-09-16T16:28:43.272" v="2610"/>
          <ac:spMkLst>
            <pc:docMk/>
            <pc:sldMk cId="1138769260" sldId="2040"/>
            <ac:spMk id="195588" creationId="{00000000-0000-0000-0000-000000000000}"/>
          </ac:spMkLst>
        </pc:spChg>
        <pc:picChg chg="del">
          <ac:chgData name="Alvise Lennkh-Yunus" userId="bd2787e6-7cca-4644-b433-85bfb011824d" providerId="ADAL" clId="{3B74D9A9-3973-4801-B083-29EBA2F7FE4E}" dt="2022-09-28T17:58:08.730" v="3561" actId="478"/>
          <ac:picMkLst>
            <pc:docMk/>
            <pc:sldMk cId="1138769260" sldId="2040"/>
            <ac:picMk id="3" creationId="{E18F91DD-8875-9E2B-7E16-49D0370A9968}"/>
          </ac:picMkLst>
        </pc:picChg>
        <pc:picChg chg="mod">
          <ac:chgData name="Alvise Lennkh-Yunus" userId="bd2787e6-7cca-4644-b433-85bfb011824d" providerId="ADAL" clId="{3B74D9A9-3973-4801-B083-29EBA2F7FE4E}" dt="2022-09-28T17:58:57.363" v="3626" actId="1076"/>
          <ac:picMkLst>
            <pc:docMk/>
            <pc:sldMk cId="1138769260" sldId="2040"/>
            <ac:picMk id="4" creationId="{6BAA0798-1DF6-E547-9782-68E1CBEC05D3}"/>
          </ac:picMkLst>
        </pc:picChg>
        <pc:picChg chg="mod">
          <ac:chgData name="Alvise Lennkh-Yunus" userId="bd2787e6-7cca-4644-b433-85bfb011824d" providerId="ADAL" clId="{3B74D9A9-3973-4801-B083-29EBA2F7FE4E}" dt="2022-09-28T17:58:14.661" v="3562" actId="1076"/>
          <ac:picMkLst>
            <pc:docMk/>
            <pc:sldMk cId="1138769260" sldId="2040"/>
            <ac:picMk id="9" creationId="{3B4C7A1D-EBC1-97B5-7E1F-B262C456D0E1}"/>
          </ac:picMkLst>
        </pc:picChg>
      </pc:sldChg>
      <pc:sldChg chg="addSp delSp modSp add mod">
        <pc:chgData name="Alvise Lennkh-Yunus" userId="bd2787e6-7cca-4644-b433-85bfb011824d" providerId="ADAL" clId="{3B74D9A9-3973-4801-B083-29EBA2F7FE4E}" dt="2022-09-28T17:59:38.566" v="3629" actId="6549"/>
        <pc:sldMkLst>
          <pc:docMk/>
          <pc:sldMk cId="3144021545" sldId="2041"/>
        </pc:sldMkLst>
        <pc:spChg chg="add mod">
          <ac:chgData name="Alvise Lennkh-Yunus" userId="bd2787e6-7cca-4644-b433-85bfb011824d" providerId="ADAL" clId="{3B74D9A9-3973-4801-B083-29EBA2F7FE4E}" dt="2022-09-16T16:09:45.475" v="1373" actId="1037"/>
          <ac:spMkLst>
            <pc:docMk/>
            <pc:sldMk cId="3144021545" sldId="2041"/>
            <ac:spMk id="3" creationId="{39C39F78-1C2D-F98C-BDA3-02E72E924009}"/>
          </ac:spMkLst>
        </pc:spChg>
        <pc:spChg chg="add mod">
          <ac:chgData name="Alvise Lennkh-Yunus" userId="bd2787e6-7cca-4644-b433-85bfb011824d" providerId="ADAL" clId="{3B74D9A9-3973-4801-B083-29EBA2F7FE4E}" dt="2022-09-16T16:09:45.475" v="1373" actId="1037"/>
          <ac:spMkLst>
            <pc:docMk/>
            <pc:sldMk cId="3144021545" sldId="2041"/>
            <ac:spMk id="4" creationId="{23E9888B-19BC-C94E-0DD9-65660592E1B2}"/>
          </ac:spMkLst>
        </pc:spChg>
        <pc:spChg chg="mod">
          <ac:chgData name="Alvise Lennkh-Yunus" userId="bd2787e6-7cca-4644-b433-85bfb011824d" providerId="ADAL" clId="{3B74D9A9-3973-4801-B083-29EBA2F7FE4E}" dt="2022-09-28T17:59:38.566" v="3629" actId="6549"/>
          <ac:spMkLst>
            <pc:docMk/>
            <pc:sldMk cId="3144021545" sldId="2041"/>
            <ac:spMk id="5" creationId="{40D9C259-C986-4146-A6A6-25D0ECDEB24B}"/>
          </ac:spMkLst>
        </pc:spChg>
        <pc:spChg chg="add mod">
          <ac:chgData name="Alvise Lennkh-Yunus" userId="bd2787e6-7cca-4644-b433-85bfb011824d" providerId="ADAL" clId="{3B74D9A9-3973-4801-B083-29EBA2F7FE4E}" dt="2022-09-16T16:09:45.475" v="1373" actId="1037"/>
          <ac:spMkLst>
            <pc:docMk/>
            <pc:sldMk cId="3144021545" sldId="2041"/>
            <ac:spMk id="8" creationId="{267E1704-D2E6-6D59-7C16-1294CC6FB0AA}"/>
          </ac:spMkLst>
        </pc:spChg>
        <pc:spChg chg="mod">
          <ac:chgData name="Alvise Lennkh-Yunus" userId="bd2787e6-7cca-4644-b433-85bfb011824d" providerId="ADAL" clId="{3B74D9A9-3973-4801-B083-29EBA2F7FE4E}" dt="2022-09-16T16:28:45.606" v="2611"/>
          <ac:spMkLst>
            <pc:docMk/>
            <pc:sldMk cId="3144021545" sldId="2041"/>
            <ac:spMk id="195588" creationId="{00000000-0000-0000-0000-000000000000}"/>
          </ac:spMkLst>
        </pc:spChg>
        <pc:graphicFrameChg chg="add mod">
          <ac:chgData name="Alvise Lennkh-Yunus" userId="bd2787e6-7cca-4644-b433-85bfb011824d" providerId="ADAL" clId="{3B74D9A9-3973-4801-B083-29EBA2F7FE4E}" dt="2022-09-16T16:09:45.475" v="1373" actId="1037"/>
          <ac:graphicFrameMkLst>
            <pc:docMk/>
            <pc:sldMk cId="3144021545" sldId="2041"/>
            <ac:graphicFrameMk id="6" creationId="{8623D17F-1B50-F299-3FC1-D7085FA9B137}"/>
          </ac:graphicFrameMkLst>
        </pc:graphicFrameChg>
        <pc:picChg chg="add del mod">
          <ac:chgData name="Alvise Lennkh-Yunus" userId="bd2787e6-7cca-4644-b433-85bfb011824d" providerId="ADAL" clId="{3B74D9A9-3973-4801-B083-29EBA2F7FE4E}" dt="2022-09-16T16:09:39.306" v="1342" actId="478"/>
          <ac:picMkLst>
            <pc:docMk/>
            <pc:sldMk cId="3144021545" sldId="2041"/>
            <ac:picMk id="2" creationId="{CB570ACA-38E7-33FD-0309-1EAAC8225BF8}"/>
          </ac:picMkLst>
        </pc:picChg>
        <pc:picChg chg="add mod">
          <ac:chgData name="Alvise Lennkh-Yunus" userId="bd2787e6-7cca-4644-b433-85bfb011824d" providerId="ADAL" clId="{3B74D9A9-3973-4801-B083-29EBA2F7FE4E}" dt="2022-09-16T16:09:45.475" v="1373" actId="1037"/>
          <ac:picMkLst>
            <pc:docMk/>
            <pc:sldMk cId="3144021545" sldId="2041"/>
            <ac:picMk id="9" creationId="{D5A747C5-DD6D-2DB7-7613-E844F18368D4}"/>
          </ac:picMkLst>
        </pc:picChg>
        <pc:picChg chg="add mod">
          <ac:chgData name="Alvise Lennkh-Yunus" userId="bd2787e6-7cca-4644-b433-85bfb011824d" providerId="ADAL" clId="{3B74D9A9-3973-4801-B083-29EBA2F7FE4E}" dt="2022-09-16T16:09:45.475" v="1373" actId="1037"/>
          <ac:picMkLst>
            <pc:docMk/>
            <pc:sldMk cId="3144021545" sldId="2041"/>
            <ac:picMk id="10" creationId="{B2EB82FE-4C56-A398-CC14-8D61FA6C5907}"/>
          </ac:picMkLst>
        </pc:picChg>
      </pc:sldChg>
      <pc:sldChg chg="modSp add mod">
        <pc:chgData name="Alvise Lennkh-Yunus" userId="bd2787e6-7cca-4644-b433-85bfb011824d" providerId="ADAL" clId="{3B74D9A9-3973-4801-B083-29EBA2F7FE4E}" dt="2022-09-28T17:31:40.499" v="3345" actId="6549"/>
        <pc:sldMkLst>
          <pc:docMk/>
          <pc:sldMk cId="3157977082" sldId="2042"/>
        </pc:sldMkLst>
        <pc:spChg chg="mod">
          <ac:chgData name="Alvise Lennkh-Yunus" userId="bd2787e6-7cca-4644-b433-85bfb011824d" providerId="ADAL" clId="{3B74D9A9-3973-4801-B083-29EBA2F7FE4E}" dt="2022-09-28T17:31:40.499" v="3345" actId="6549"/>
          <ac:spMkLst>
            <pc:docMk/>
            <pc:sldMk cId="3157977082" sldId="2042"/>
            <ac:spMk id="5" creationId="{40D9C259-C986-4146-A6A6-25D0ECDEB24B}"/>
          </ac:spMkLst>
        </pc:spChg>
        <pc:spChg chg="mod">
          <ac:chgData name="Alvise Lennkh-Yunus" userId="bd2787e6-7cca-4644-b433-85bfb011824d" providerId="ADAL" clId="{3B74D9A9-3973-4801-B083-29EBA2F7FE4E}" dt="2022-09-16T16:28:33.870" v="2607"/>
          <ac:spMkLst>
            <pc:docMk/>
            <pc:sldMk cId="3157977082" sldId="2042"/>
            <ac:spMk id="195588" creationId="{00000000-0000-0000-0000-000000000000}"/>
          </ac:spMkLst>
        </pc:spChg>
      </pc:sldChg>
      <pc:sldChg chg="modSp add mod">
        <pc:chgData name="Alvise Lennkh-Yunus" userId="bd2787e6-7cca-4644-b433-85bfb011824d" providerId="ADAL" clId="{3B74D9A9-3973-4801-B083-29EBA2F7FE4E}" dt="2022-09-28T17:32:26.620" v="3347" actId="20577"/>
        <pc:sldMkLst>
          <pc:docMk/>
          <pc:sldMk cId="3239459327" sldId="2043"/>
        </pc:sldMkLst>
        <pc:spChg chg="mod">
          <ac:chgData name="Alvise Lennkh-Yunus" userId="bd2787e6-7cca-4644-b433-85bfb011824d" providerId="ADAL" clId="{3B74D9A9-3973-4801-B083-29EBA2F7FE4E}" dt="2022-09-28T17:32:26.620" v="3347" actId="20577"/>
          <ac:spMkLst>
            <pc:docMk/>
            <pc:sldMk cId="3239459327" sldId="2043"/>
            <ac:spMk id="5" creationId="{40D9C259-C986-4146-A6A6-25D0ECDEB24B}"/>
          </ac:spMkLst>
        </pc:spChg>
        <pc:spChg chg="mod">
          <ac:chgData name="Alvise Lennkh-Yunus" userId="bd2787e6-7cca-4644-b433-85bfb011824d" providerId="ADAL" clId="{3B74D9A9-3973-4801-B083-29EBA2F7FE4E}" dt="2022-09-16T16:28:36.237" v="2608"/>
          <ac:spMkLst>
            <pc:docMk/>
            <pc:sldMk cId="3239459327" sldId="2043"/>
            <ac:spMk id="195588" creationId="{00000000-0000-0000-0000-000000000000}"/>
          </ac:spMkLst>
        </pc:spChg>
      </pc:sldChg>
      <pc:sldChg chg="delSp modSp add mod">
        <pc:chgData name="Alvise Lennkh-Yunus" userId="bd2787e6-7cca-4644-b433-85bfb011824d" providerId="ADAL" clId="{3B74D9A9-3973-4801-B083-29EBA2F7FE4E}" dt="2022-09-28T17:31:05.160" v="3294" actId="20577"/>
        <pc:sldMkLst>
          <pc:docMk/>
          <pc:sldMk cId="4121841406" sldId="2044"/>
        </pc:sldMkLst>
        <pc:spChg chg="mod">
          <ac:chgData name="Alvise Lennkh-Yunus" userId="bd2787e6-7cca-4644-b433-85bfb011824d" providerId="ADAL" clId="{3B74D9A9-3973-4801-B083-29EBA2F7FE4E}" dt="2022-09-28T17:31:05.160" v="3294" actId="20577"/>
          <ac:spMkLst>
            <pc:docMk/>
            <pc:sldMk cId="4121841406" sldId="2044"/>
            <ac:spMk id="5" creationId="{40D9C259-C986-4146-A6A6-25D0ECDEB24B}"/>
          </ac:spMkLst>
        </pc:spChg>
        <pc:spChg chg="mod">
          <ac:chgData name="Alvise Lennkh-Yunus" userId="bd2787e6-7cca-4644-b433-85bfb011824d" providerId="ADAL" clId="{3B74D9A9-3973-4801-B083-29EBA2F7FE4E}" dt="2022-09-16T16:28:48.930" v="2612"/>
          <ac:spMkLst>
            <pc:docMk/>
            <pc:sldMk cId="4121841406" sldId="2044"/>
            <ac:spMk id="195588" creationId="{00000000-0000-0000-0000-000000000000}"/>
          </ac:spMkLst>
        </pc:spChg>
        <pc:picChg chg="del">
          <ac:chgData name="Alvise Lennkh-Yunus" userId="bd2787e6-7cca-4644-b433-85bfb011824d" providerId="ADAL" clId="{3B74D9A9-3973-4801-B083-29EBA2F7FE4E}" dt="2022-09-28T17:30:41.846" v="3287" actId="478"/>
          <ac:picMkLst>
            <pc:docMk/>
            <pc:sldMk cId="4121841406" sldId="2044"/>
            <ac:picMk id="2" creationId="{E5098630-8E48-327F-31D0-E987CEA79C32}"/>
          </ac:picMkLst>
        </pc:picChg>
        <pc:picChg chg="mod">
          <ac:chgData name="Alvise Lennkh-Yunus" userId="bd2787e6-7cca-4644-b433-85bfb011824d" providerId="ADAL" clId="{3B74D9A9-3973-4801-B083-29EBA2F7FE4E}" dt="2022-09-28T17:30:47.895" v="3288" actId="1076"/>
          <ac:picMkLst>
            <pc:docMk/>
            <pc:sldMk cId="4121841406" sldId="2044"/>
            <ac:picMk id="10" creationId="{A2BCB7C1-8E2C-8525-D187-F7494B3C39E3}"/>
          </ac:picMkLst>
        </pc:picChg>
      </pc:sldChg>
      <pc:sldChg chg="add">
        <pc:chgData name="Alvise Lennkh-Yunus" userId="bd2787e6-7cca-4644-b433-85bfb011824d" providerId="ADAL" clId="{3B74D9A9-3973-4801-B083-29EBA2F7FE4E}" dt="2022-09-16T16:29:07.483" v="2613"/>
        <pc:sldMkLst>
          <pc:docMk/>
          <pc:sldMk cId="1550488878" sldId="2045"/>
        </pc:sldMkLst>
      </pc:sldChg>
      <pc:sldChg chg="modSp mod">
        <pc:chgData name="Alvise Lennkh-Yunus" userId="bd2787e6-7cca-4644-b433-85bfb011824d" providerId="ADAL" clId="{3B74D9A9-3973-4801-B083-29EBA2F7FE4E}" dt="2022-09-28T18:16:41.169" v="3666" actId="20577"/>
        <pc:sldMkLst>
          <pc:docMk/>
          <pc:sldMk cId="3379311953" sldId="2045"/>
        </pc:sldMkLst>
        <pc:spChg chg="mod">
          <ac:chgData name="Alvise Lennkh-Yunus" userId="bd2787e6-7cca-4644-b433-85bfb011824d" providerId="ADAL" clId="{3B74D9A9-3973-4801-B083-29EBA2F7FE4E}" dt="2022-09-28T18:16:41.169" v="3666" actId="20577"/>
          <ac:spMkLst>
            <pc:docMk/>
            <pc:sldMk cId="3379311953" sldId="2045"/>
            <ac:spMk id="3" creationId="{1E65E61F-1A38-C95B-E1C1-CB0A810B89B5}"/>
          </ac:spMkLst>
        </pc:spChg>
      </pc:sldChg>
    </pc:docChg>
  </pc:docChgLst>
  <pc:docChgLst>
    <pc:chgData name="Dennis Shen" userId="d226a3df-cbd9-4bef-b826-a2b67117af42" providerId="ADAL" clId="{BE3FCB9B-BAE0-4FF8-920A-16A4E6F6EC60}"/>
    <pc:docChg chg="undo custSel addSld delSld modSld modMainMaster">
      <pc:chgData name="Dennis Shen" userId="d226a3df-cbd9-4bef-b826-a2b67117af42" providerId="ADAL" clId="{BE3FCB9B-BAE0-4FF8-920A-16A4E6F6EC60}" dt="2022-07-23T09:40:25.287" v="1519" actId="20577"/>
      <pc:docMkLst>
        <pc:docMk/>
      </pc:docMkLst>
      <pc:sldChg chg="modSp mod">
        <pc:chgData name="Dennis Shen" userId="d226a3df-cbd9-4bef-b826-a2b67117af42" providerId="ADAL" clId="{BE3FCB9B-BAE0-4FF8-920A-16A4E6F6EC60}" dt="2022-07-09T13:04:19.253" v="946" actId="20577"/>
        <pc:sldMkLst>
          <pc:docMk/>
          <pc:sldMk cId="2334429472" sldId="565"/>
        </pc:sldMkLst>
        <pc:spChg chg="mod">
          <ac:chgData name="Dennis Shen" userId="d226a3df-cbd9-4bef-b826-a2b67117af42" providerId="ADAL" clId="{BE3FCB9B-BAE0-4FF8-920A-16A4E6F6EC60}" dt="2022-07-09T13:04:19.253" v="946" actId="20577"/>
          <ac:spMkLst>
            <pc:docMk/>
            <pc:sldMk cId="2334429472" sldId="565"/>
            <ac:spMk id="7" creationId="{FC28B74B-9884-4F01-9441-B4AA59890F54}"/>
          </ac:spMkLst>
        </pc:spChg>
      </pc:sldChg>
      <pc:sldChg chg="modSp mod">
        <pc:chgData name="Dennis Shen" userId="d226a3df-cbd9-4bef-b826-a2b67117af42" providerId="ADAL" clId="{BE3FCB9B-BAE0-4FF8-920A-16A4E6F6EC60}" dt="2022-07-09T13:16:33.167" v="1221" actId="20577"/>
        <pc:sldMkLst>
          <pc:docMk/>
          <pc:sldMk cId="1141904715" sldId="626"/>
        </pc:sldMkLst>
        <pc:spChg chg="mod">
          <ac:chgData name="Dennis Shen" userId="d226a3df-cbd9-4bef-b826-a2b67117af42" providerId="ADAL" clId="{BE3FCB9B-BAE0-4FF8-920A-16A4E6F6EC60}" dt="2022-07-09T13:16:33.167" v="1221" actId="20577"/>
          <ac:spMkLst>
            <pc:docMk/>
            <pc:sldMk cId="1141904715" sldId="626"/>
            <ac:spMk id="28" creationId="{D5CF30B2-6737-4013-855F-C4377D02427F}"/>
          </ac:spMkLst>
        </pc:spChg>
      </pc:sldChg>
      <pc:sldChg chg="modSp mod">
        <pc:chgData name="Dennis Shen" userId="d226a3df-cbd9-4bef-b826-a2b67117af42" providerId="ADAL" clId="{BE3FCB9B-BAE0-4FF8-920A-16A4E6F6EC60}" dt="2022-07-09T13:12:01.915" v="1212" actId="114"/>
        <pc:sldMkLst>
          <pc:docMk/>
          <pc:sldMk cId="3081032009" sldId="629"/>
        </pc:sldMkLst>
        <pc:spChg chg="mod">
          <ac:chgData name="Dennis Shen" userId="d226a3df-cbd9-4bef-b826-a2b67117af42" providerId="ADAL" clId="{BE3FCB9B-BAE0-4FF8-920A-16A4E6F6EC60}" dt="2022-07-09T13:08:43.209" v="1135" actId="14100"/>
          <ac:spMkLst>
            <pc:docMk/>
            <pc:sldMk cId="3081032009" sldId="629"/>
            <ac:spMk id="7" creationId="{FC28B74B-9884-4F01-9441-B4AA59890F54}"/>
          </ac:spMkLst>
        </pc:spChg>
        <pc:graphicFrameChg chg="modGraphic">
          <ac:chgData name="Dennis Shen" userId="d226a3df-cbd9-4bef-b826-a2b67117af42" providerId="ADAL" clId="{BE3FCB9B-BAE0-4FF8-920A-16A4E6F6EC60}" dt="2022-07-09T13:12:01.915" v="1212" actId="114"/>
          <ac:graphicFrameMkLst>
            <pc:docMk/>
            <pc:sldMk cId="3081032009" sldId="629"/>
            <ac:graphicFrameMk id="2" creationId="{ED65B21E-A257-4EF5-A4BA-6EEF2110469A}"/>
          </ac:graphicFrameMkLst>
        </pc:graphicFrameChg>
      </pc:sldChg>
      <pc:sldChg chg="modSp mod">
        <pc:chgData name="Dennis Shen" userId="d226a3df-cbd9-4bef-b826-a2b67117af42" providerId="ADAL" clId="{BE3FCB9B-BAE0-4FF8-920A-16A4E6F6EC60}" dt="2022-07-09T13:19:08.846" v="1265" actId="20577"/>
        <pc:sldMkLst>
          <pc:docMk/>
          <pc:sldMk cId="2261444230" sldId="639"/>
        </pc:sldMkLst>
        <pc:spChg chg="mod">
          <ac:chgData name="Dennis Shen" userId="d226a3df-cbd9-4bef-b826-a2b67117af42" providerId="ADAL" clId="{BE3FCB9B-BAE0-4FF8-920A-16A4E6F6EC60}" dt="2022-07-09T13:19:08.846" v="1265" actId="20577"/>
          <ac:spMkLst>
            <pc:docMk/>
            <pc:sldMk cId="2261444230" sldId="639"/>
            <ac:spMk id="49" creationId="{681DBA3E-14EF-4BD6-A7B7-F264518495F0}"/>
          </ac:spMkLst>
        </pc:spChg>
        <pc:spChg chg="mod">
          <ac:chgData name="Dennis Shen" userId="d226a3df-cbd9-4bef-b826-a2b67117af42" providerId="ADAL" clId="{BE3FCB9B-BAE0-4FF8-920A-16A4E6F6EC60}" dt="2022-07-09T13:16:51.665" v="1229" actId="20577"/>
          <ac:spMkLst>
            <pc:docMk/>
            <pc:sldMk cId="2261444230" sldId="639"/>
            <ac:spMk id="58" creationId="{F5D1CDAF-78F4-4A2E-AA92-13C76F962688}"/>
          </ac:spMkLst>
        </pc:spChg>
        <pc:spChg chg="mod">
          <ac:chgData name="Dennis Shen" userId="d226a3df-cbd9-4bef-b826-a2b67117af42" providerId="ADAL" clId="{BE3FCB9B-BAE0-4FF8-920A-16A4E6F6EC60}" dt="2022-07-09T13:19:04.545" v="1247" actId="20577"/>
          <ac:spMkLst>
            <pc:docMk/>
            <pc:sldMk cId="2261444230" sldId="639"/>
            <ac:spMk id="59" creationId="{E5CDA152-67E9-4929-93DA-3E1292E17C20}"/>
          </ac:spMkLst>
        </pc:spChg>
      </pc:sldChg>
      <pc:sldChg chg="modSp mod">
        <pc:chgData name="Dennis Shen" userId="d226a3df-cbd9-4bef-b826-a2b67117af42" providerId="ADAL" clId="{BE3FCB9B-BAE0-4FF8-920A-16A4E6F6EC60}" dt="2022-07-01T20:29:25.537" v="54" actId="20577"/>
        <pc:sldMkLst>
          <pc:docMk/>
          <pc:sldMk cId="3007730423" sldId="875"/>
        </pc:sldMkLst>
        <pc:spChg chg="mod">
          <ac:chgData name="Dennis Shen" userId="d226a3df-cbd9-4bef-b826-a2b67117af42" providerId="ADAL" clId="{BE3FCB9B-BAE0-4FF8-920A-16A4E6F6EC60}" dt="2022-07-01T20:29:25.537" v="54" actId="20577"/>
          <ac:spMkLst>
            <pc:docMk/>
            <pc:sldMk cId="3007730423" sldId="875"/>
            <ac:spMk id="8" creationId="{FE8305A2-1B1F-4F40-ABA9-CEE4601C2D19}"/>
          </ac:spMkLst>
        </pc:spChg>
      </pc:sldChg>
      <pc:sldChg chg="modSp mod">
        <pc:chgData name="Dennis Shen" userId="d226a3df-cbd9-4bef-b826-a2b67117af42" providerId="ADAL" clId="{BE3FCB9B-BAE0-4FF8-920A-16A4E6F6EC60}" dt="2022-07-09T13:34:14.824" v="1280" actId="207"/>
        <pc:sldMkLst>
          <pc:docMk/>
          <pc:sldMk cId="3275648920" sldId="1504"/>
        </pc:sldMkLst>
        <pc:spChg chg="mod">
          <ac:chgData name="Dennis Shen" userId="d226a3df-cbd9-4bef-b826-a2b67117af42" providerId="ADAL" clId="{BE3FCB9B-BAE0-4FF8-920A-16A4E6F6EC60}" dt="2022-07-09T13:34:14.824" v="1280" actId="207"/>
          <ac:spMkLst>
            <pc:docMk/>
            <pc:sldMk cId="3275648920" sldId="1504"/>
            <ac:spMk id="2" creationId="{C1E56A3C-318E-40A0-9898-AB7320BC436A}"/>
          </ac:spMkLst>
        </pc:spChg>
      </pc:sldChg>
      <pc:sldChg chg="addSp delSp modSp mod">
        <pc:chgData name="Dennis Shen" userId="d226a3df-cbd9-4bef-b826-a2b67117af42" providerId="ADAL" clId="{BE3FCB9B-BAE0-4FF8-920A-16A4E6F6EC60}" dt="2022-07-23T09:40:25.287" v="1519" actId="20577"/>
        <pc:sldMkLst>
          <pc:docMk/>
          <pc:sldMk cId="4044740131" sldId="1891"/>
        </pc:sldMkLst>
        <pc:spChg chg="mod">
          <ac:chgData name="Dennis Shen" userId="d226a3df-cbd9-4bef-b826-a2b67117af42" providerId="ADAL" clId="{BE3FCB9B-BAE0-4FF8-920A-16A4E6F6EC60}" dt="2022-07-23T09:40:25.287" v="1519" actId="20577"/>
          <ac:spMkLst>
            <pc:docMk/>
            <pc:sldMk cId="4044740131" sldId="1891"/>
            <ac:spMk id="10" creationId="{EAF108A6-A331-415B-A6BB-E843FB27B757}"/>
          </ac:spMkLst>
        </pc:spChg>
        <pc:spChg chg="mod">
          <ac:chgData name="Dennis Shen" userId="d226a3df-cbd9-4bef-b826-a2b67117af42" providerId="ADAL" clId="{BE3FCB9B-BAE0-4FF8-920A-16A4E6F6EC60}" dt="2022-07-09T12:35:56.638" v="378" actId="207"/>
          <ac:spMkLst>
            <pc:docMk/>
            <pc:sldMk cId="4044740131" sldId="1891"/>
            <ac:spMk id="195588" creationId="{00000000-0000-0000-0000-000000000000}"/>
          </ac:spMkLst>
        </pc:spChg>
        <pc:graphicFrameChg chg="add del mod">
          <ac:chgData name="Dennis Shen" userId="d226a3df-cbd9-4bef-b826-a2b67117af42" providerId="ADAL" clId="{BE3FCB9B-BAE0-4FF8-920A-16A4E6F6EC60}" dt="2022-07-23T09:39:57.487" v="1505" actId="478"/>
          <ac:graphicFrameMkLst>
            <pc:docMk/>
            <pc:sldMk cId="4044740131" sldId="1891"/>
            <ac:graphicFrameMk id="8" creationId="{43DF515F-39B2-4256-BE25-3DD5DD64D9A7}"/>
          </ac:graphicFrameMkLst>
        </pc:graphicFrameChg>
        <pc:graphicFrameChg chg="add mod">
          <ac:chgData name="Dennis Shen" userId="d226a3df-cbd9-4bef-b826-a2b67117af42" providerId="ADAL" clId="{BE3FCB9B-BAE0-4FF8-920A-16A4E6F6EC60}" dt="2022-07-23T09:40:15.791" v="1515" actId="1036"/>
          <ac:graphicFrameMkLst>
            <pc:docMk/>
            <pc:sldMk cId="4044740131" sldId="1891"/>
            <ac:graphicFrameMk id="11" creationId="{43DF515F-39B2-4256-BE25-3DD5DD64D9A7}"/>
          </ac:graphicFrameMkLst>
        </pc:graphicFrameChg>
        <pc:graphicFrameChg chg="del">
          <ac:chgData name="Dennis Shen" userId="d226a3df-cbd9-4bef-b826-a2b67117af42" providerId="ADAL" clId="{BE3FCB9B-BAE0-4FF8-920A-16A4E6F6EC60}" dt="2022-07-09T12:35:36.344" v="373" actId="478"/>
          <ac:graphicFrameMkLst>
            <pc:docMk/>
            <pc:sldMk cId="4044740131" sldId="1891"/>
            <ac:graphicFrameMk id="12" creationId="{43DF515F-39B2-4256-BE25-3DD5DD64D9A7}"/>
          </ac:graphicFrameMkLst>
        </pc:graphicFrameChg>
      </pc:sldChg>
      <pc:sldChg chg="addSp delSp modSp mod">
        <pc:chgData name="Dennis Shen" userId="d226a3df-cbd9-4bef-b826-a2b67117af42" providerId="ADAL" clId="{BE3FCB9B-BAE0-4FF8-920A-16A4E6F6EC60}" dt="2022-07-09T12:34:01.535" v="349" actId="207"/>
        <pc:sldMkLst>
          <pc:docMk/>
          <pc:sldMk cId="3151346399" sldId="1895"/>
        </pc:sldMkLst>
        <pc:spChg chg="mod">
          <ac:chgData name="Dennis Shen" userId="d226a3df-cbd9-4bef-b826-a2b67117af42" providerId="ADAL" clId="{BE3FCB9B-BAE0-4FF8-920A-16A4E6F6EC60}" dt="2022-07-09T12:34:01.535" v="349" actId="207"/>
          <ac:spMkLst>
            <pc:docMk/>
            <pc:sldMk cId="3151346399" sldId="1895"/>
            <ac:spMk id="195588" creationId="{00000000-0000-0000-0000-000000000000}"/>
          </ac:spMkLst>
        </pc:spChg>
        <pc:picChg chg="del">
          <ac:chgData name="Dennis Shen" userId="d226a3df-cbd9-4bef-b826-a2b67117af42" providerId="ADAL" clId="{BE3FCB9B-BAE0-4FF8-920A-16A4E6F6EC60}" dt="2022-07-09T12:29:18.155" v="337" actId="478"/>
          <ac:picMkLst>
            <pc:docMk/>
            <pc:sldMk cId="3151346399" sldId="1895"/>
            <ac:picMk id="2" creationId="{C9A66458-D86A-4981-8EB9-EAD20C02A9B1}"/>
          </ac:picMkLst>
        </pc:picChg>
        <pc:picChg chg="add mod">
          <ac:chgData name="Dennis Shen" userId="d226a3df-cbd9-4bef-b826-a2b67117af42" providerId="ADAL" clId="{BE3FCB9B-BAE0-4FF8-920A-16A4E6F6EC60}" dt="2022-07-09T12:29:26.931" v="340" actId="1035"/>
          <ac:picMkLst>
            <pc:docMk/>
            <pc:sldMk cId="3151346399" sldId="1895"/>
            <ac:picMk id="3" creationId="{7F11AFB1-E2E6-6254-4738-9F52EE8CF836}"/>
          </ac:picMkLst>
        </pc:picChg>
      </pc:sldChg>
      <pc:sldChg chg="modSp add mod">
        <pc:chgData name="Dennis Shen" userId="d226a3df-cbd9-4bef-b826-a2b67117af42" providerId="ADAL" clId="{BE3FCB9B-BAE0-4FF8-920A-16A4E6F6EC60}" dt="2022-07-09T12:33:04.373" v="344" actId="255"/>
        <pc:sldMkLst>
          <pc:docMk/>
          <pc:sldMk cId="1412640511" sldId="1905"/>
        </pc:sldMkLst>
        <pc:spChg chg="mod">
          <ac:chgData name="Dennis Shen" userId="d226a3df-cbd9-4bef-b826-a2b67117af42" providerId="ADAL" clId="{BE3FCB9B-BAE0-4FF8-920A-16A4E6F6EC60}" dt="2022-07-09T12:33:04.373" v="344" actId="255"/>
          <ac:spMkLst>
            <pc:docMk/>
            <pc:sldMk cId="1412640511" sldId="1905"/>
            <ac:spMk id="195588" creationId="{00000000-0000-0000-0000-000000000000}"/>
          </ac:spMkLst>
        </pc:spChg>
      </pc:sldChg>
      <pc:sldChg chg="modSp mod">
        <pc:chgData name="Dennis Shen" userId="d226a3df-cbd9-4bef-b826-a2b67117af42" providerId="ADAL" clId="{BE3FCB9B-BAE0-4FF8-920A-16A4E6F6EC60}" dt="2022-07-09T12:33:50.806" v="347" actId="207"/>
        <pc:sldMkLst>
          <pc:docMk/>
          <pc:sldMk cId="453960567" sldId="1949"/>
        </pc:sldMkLst>
        <pc:spChg chg="mod">
          <ac:chgData name="Dennis Shen" userId="d226a3df-cbd9-4bef-b826-a2b67117af42" providerId="ADAL" clId="{BE3FCB9B-BAE0-4FF8-920A-16A4E6F6EC60}" dt="2022-07-09T12:33:50.806" v="347" actId="207"/>
          <ac:spMkLst>
            <pc:docMk/>
            <pc:sldMk cId="453960567" sldId="1949"/>
            <ac:spMk id="10" creationId="{32E8643B-25E2-4A94-B18E-A5DB5644C330}"/>
          </ac:spMkLst>
        </pc:spChg>
      </pc:sldChg>
      <pc:sldChg chg="modSp mod">
        <pc:chgData name="Dennis Shen" userId="d226a3df-cbd9-4bef-b826-a2b67117af42" providerId="ADAL" clId="{BE3FCB9B-BAE0-4FF8-920A-16A4E6F6EC60}" dt="2022-07-23T09:29:42.352" v="1420" actId="20577"/>
        <pc:sldMkLst>
          <pc:docMk/>
          <pc:sldMk cId="3770884643" sldId="1950"/>
        </pc:sldMkLst>
        <pc:spChg chg="mod">
          <ac:chgData name="Dennis Shen" userId="d226a3df-cbd9-4bef-b826-a2b67117af42" providerId="ADAL" clId="{BE3FCB9B-BAE0-4FF8-920A-16A4E6F6EC60}" dt="2022-07-23T09:29:15.858" v="1370" actId="20577"/>
          <ac:spMkLst>
            <pc:docMk/>
            <pc:sldMk cId="3770884643" sldId="1950"/>
            <ac:spMk id="13" creationId="{6AA90839-03A9-4907-8768-70AD2A7BC70A}"/>
          </ac:spMkLst>
        </pc:spChg>
        <pc:graphicFrameChg chg="modGraphic">
          <ac:chgData name="Dennis Shen" userId="d226a3df-cbd9-4bef-b826-a2b67117af42" providerId="ADAL" clId="{BE3FCB9B-BAE0-4FF8-920A-16A4E6F6EC60}" dt="2022-07-23T09:29:42.352" v="1420" actId="20577"/>
          <ac:graphicFrameMkLst>
            <pc:docMk/>
            <pc:sldMk cId="3770884643" sldId="1950"/>
            <ac:graphicFrameMk id="8" creationId="{95474FFD-B0E6-497E-9CBE-FD207CF6D041}"/>
          </ac:graphicFrameMkLst>
        </pc:graphicFrameChg>
      </pc:sldChg>
      <pc:sldChg chg="modSp mod">
        <pc:chgData name="Dennis Shen" userId="d226a3df-cbd9-4bef-b826-a2b67117af42" providerId="ADAL" clId="{BE3FCB9B-BAE0-4FF8-920A-16A4E6F6EC60}" dt="2022-07-09T12:20:15.723" v="336" actId="20577"/>
        <pc:sldMkLst>
          <pc:docMk/>
          <pc:sldMk cId="1181650772" sldId="1951"/>
        </pc:sldMkLst>
        <pc:spChg chg="mod">
          <ac:chgData name="Dennis Shen" userId="d226a3df-cbd9-4bef-b826-a2b67117af42" providerId="ADAL" clId="{BE3FCB9B-BAE0-4FF8-920A-16A4E6F6EC60}" dt="2022-07-09T12:20:15.723" v="336" actId="20577"/>
          <ac:spMkLst>
            <pc:docMk/>
            <pc:sldMk cId="1181650772" sldId="1951"/>
            <ac:spMk id="21" creationId="{F15FCAC6-10B9-4E84-BDBA-7F4C704916EC}"/>
          </ac:spMkLst>
        </pc:spChg>
        <pc:spChg chg="mod">
          <ac:chgData name="Dennis Shen" userId="d226a3df-cbd9-4bef-b826-a2b67117af42" providerId="ADAL" clId="{BE3FCB9B-BAE0-4FF8-920A-16A4E6F6EC60}" dt="2022-07-09T12:19:41.857" v="327" actId="20577"/>
          <ac:spMkLst>
            <pc:docMk/>
            <pc:sldMk cId="1181650772" sldId="1951"/>
            <ac:spMk id="22" creationId="{428C07BB-FCDC-4ECF-813F-D42071EDC942}"/>
          </ac:spMkLst>
        </pc:spChg>
        <pc:spChg chg="mod">
          <ac:chgData name="Dennis Shen" userId="d226a3df-cbd9-4bef-b826-a2b67117af42" providerId="ADAL" clId="{BE3FCB9B-BAE0-4FF8-920A-16A4E6F6EC60}" dt="2022-07-09T12:20:01.784" v="330" actId="20577"/>
          <ac:spMkLst>
            <pc:docMk/>
            <pc:sldMk cId="1181650772" sldId="1951"/>
            <ac:spMk id="25" creationId="{ADC89053-91B0-4095-9645-D4227185D5EF}"/>
          </ac:spMkLst>
        </pc:spChg>
      </pc:sldChg>
      <pc:sldChg chg="modSp del mod">
        <pc:chgData name="Dennis Shen" userId="d226a3df-cbd9-4bef-b826-a2b67117af42" providerId="ADAL" clId="{BE3FCB9B-BAE0-4FF8-920A-16A4E6F6EC60}" dt="2022-07-09T12:33:09.203" v="345" actId="47"/>
        <pc:sldMkLst>
          <pc:docMk/>
          <pc:sldMk cId="786789359" sldId="1952"/>
        </pc:sldMkLst>
        <pc:spChg chg="mod">
          <ac:chgData name="Dennis Shen" userId="d226a3df-cbd9-4bef-b826-a2b67117af42" providerId="ADAL" clId="{BE3FCB9B-BAE0-4FF8-920A-16A4E6F6EC60}" dt="2022-07-09T12:32:37.079" v="341"/>
          <ac:spMkLst>
            <pc:docMk/>
            <pc:sldMk cId="786789359" sldId="1952"/>
            <ac:spMk id="6" creationId="{F4DAE712-73C8-441A-89DD-FFC64BB5634C}"/>
          </ac:spMkLst>
        </pc:spChg>
      </pc:sldChg>
      <pc:sldChg chg="addSp delSp modSp mod">
        <pc:chgData name="Dennis Shen" userId="d226a3df-cbd9-4bef-b826-a2b67117af42" providerId="ADAL" clId="{BE3FCB9B-BAE0-4FF8-920A-16A4E6F6EC60}" dt="2022-07-23T09:30:24.241" v="1424" actId="20577"/>
        <pc:sldMkLst>
          <pc:docMk/>
          <pc:sldMk cId="344916122" sldId="1955"/>
        </pc:sldMkLst>
        <pc:spChg chg="ord">
          <ac:chgData name="Dennis Shen" userId="d226a3df-cbd9-4bef-b826-a2b67117af42" providerId="ADAL" clId="{BE3FCB9B-BAE0-4FF8-920A-16A4E6F6EC60}" dt="2022-07-01T20:35:07.815" v="67" actId="167"/>
          <ac:spMkLst>
            <pc:docMk/>
            <pc:sldMk cId="344916122" sldId="1955"/>
            <ac:spMk id="12" creationId="{0EA31D31-3DC2-4972-897D-9E39EF19E9A5}"/>
          </ac:spMkLst>
        </pc:spChg>
        <pc:spChg chg="ord">
          <ac:chgData name="Dennis Shen" userId="d226a3df-cbd9-4bef-b826-a2b67117af42" providerId="ADAL" clId="{BE3FCB9B-BAE0-4FF8-920A-16A4E6F6EC60}" dt="2022-07-01T20:35:52.834" v="83" actId="167"/>
          <ac:spMkLst>
            <pc:docMk/>
            <pc:sldMk cId="344916122" sldId="1955"/>
            <ac:spMk id="16" creationId="{2F27CC0C-183F-456B-9E61-500563B9375B}"/>
          </ac:spMkLst>
        </pc:spChg>
        <pc:spChg chg="mod">
          <ac:chgData name="Dennis Shen" userId="d226a3df-cbd9-4bef-b826-a2b67117af42" providerId="ADAL" clId="{BE3FCB9B-BAE0-4FF8-920A-16A4E6F6EC60}" dt="2022-07-23T09:30:24.241" v="1424" actId="20577"/>
          <ac:spMkLst>
            <pc:docMk/>
            <pc:sldMk cId="344916122" sldId="1955"/>
            <ac:spMk id="20" creationId="{68D3A1F0-BBF3-445E-A573-89234A1BBCAD}"/>
          </ac:spMkLst>
        </pc:spChg>
        <pc:picChg chg="add mod ord">
          <ac:chgData name="Dennis Shen" userId="d226a3df-cbd9-4bef-b826-a2b67117af42" providerId="ADAL" clId="{BE3FCB9B-BAE0-4FF8-920A-16A4E6F6EC60}" dt="2022-07-01T20:35:04.603" v="66" actId="167"/>
          <ac:picMkLst>
            <pc:docMk/>
            <pc:sldMk cId="344916122" sldId="1955"/>
            <ac:picMk id="2" creationId="{A6B548C2-DC40-F2ED-6A88-8FCE2745451C}"/>
          </ac:picMkLst>
        </pc:picChg>
        <pc:picChg chg="del">
          <ac:chgData name="Dennis Shen" userId="d226a3df-cbd9-4bef-b826-a2b67117af42" providerId="ADAL" clId="{BE3FCB9B-BAE0-4FF8-920A-16A4E6F6EC60}" dt="2022-07-01T20:34:42.193" v="62" actId="478"/>
          <ac:picMkLst>
            <pc:docMk/>
            <pc:sldMk cId="344916122" sldId="1955"/>
            <ac:picMk id="3" creationId="{E749A274-0FBB-4FEB-B4D7-C11EF83B0A93}"/>
          </ac:picMkLst>
        </pc:picChg>
        <pc:picChg chg="del">
          <ac:chgData name="Dennis Shen" userId="d226a3df-cbd9-4bef-b826-a2b67117af42" providerId="ADAL" clId="{BE3FCB9B-BAE0-4FF8-920A-16A4E6F6EC60}" dt="2022-07-01T20:35:36.417" v="78" actId="478"/>
          <ac:picMkLst>
            <pc:docMk/>
            <pc:sldMk cId="344916122" sldId="1955"/>
            <ac:picMk id="6" creationId="{1B6C2603-53D7-4261-B0FF-5FCBF33457C5}"/>
          </ac:picMkLst>
        </pc:picChg>
        <pc:picChg chg="add mod ord">
          <ac:chgData name="Dennis Shen" userId="d226a3df-cbd9-4bef-b826-a2b67117af42" providerId="ADAL" clId="{BE3FCB9B-BAE0-4FF8-920A-16A4E6F6EC60}" dt="2022-07-01T20:35:49.164" v="82" actId="167"/>
          <ac:picMkLst>
            <pc:docMk/>
            <pc:sldMk cId="344916122" sldId="1955"/>
            <ac:picMk id="7" creationId="{B5D76449-A86C-973E-0B06-E756DAE5F41A}"/>
          </ac:picMkLst>
        </pc:picChg>
        <pc:cxnChg chg="mod">
          <ac:chgData name="Dennis Shen" userId="d226a3df-cbd9-4bef-b826-a2b67117af42" providerId="ADAL" clId="{BE3FCB9B-BAE0-4FF8-920A-16A4E6F6EC60}" dt="2022-07-01T20:35:11.848" v="70" actId="1037"/>
          <ac:cxnSpMkLst>
            <pc:docMk/>
            <pc:sldMk cId="344916122" sldId="1955"/>
            <ac:cxnSpMk id="4" creationId="{C2FFBDA6-2F49-4244-B8AA-12C8A7327BAF}"/>
          </ac:cxnSpMkLst>
        </pc:cxnChg>
        <pc:cxnChg chg="mod">
          <ac:chgData name="Dennis Shen" userId="d226a3df-cbd9-4bef-b826-a2b67117af42" providerId="ADAL" clId="{BE3FCB9B-BAE0-4FF8-920A-16A4E6F6EC60}" dt="2022-07-01T20:36:09.329" v="84" actId="1037"/>
          <ac:cxnSpMkLst>
            <pc:docMk/>
            <pc:sldMk cId="344916122" sldId="1955"/>
            <ac:cxnSpMk id="28" creationId="{1F4665B8-DBA4-48A3-9244-E07230AE4CE1}"/>
          </ac:cxnSpMkLst>
        </pc:cxnChg>
      </pc:sldChg>
      <pc:sldChg chg="modSp del mod">
        <pc:chgData name="Dennis Shen" userId="d226a3df-cbd9-4bef-b826-a2b67117af42" providerId="ADAL" clId="{BE3FCB9B-BAE0-4FF8-920A-16A4E6F6EC60}" dt="2022-07-09T12:47:30.738" v="630" actId="47"/>
        <pc:sldMkLst>
          <pc:docMk/>
          <pc:sldMk cId="3165798284" sldId="1958"/>
        </pc:sldMkLst>
        <pc:spChg chg="mod">
          <ac:chgData name="Dennis Shen" userId="d226a3df-cbd9-4bef-b826-a2b67117af42" providerId="ADAL" clId="{BE3FCB9B-BAE0-4FF8-920A-16A4E6F6EC60}" dt="2022-07-06T10:45:23.735" v="172" actId="20577"/>
          <ac:spMkLst>
            <pc:docMk/>
            <pc:sldMk cId="3165798284" sldId="1958"/>
            <ac:spMk id="13" creationId="{A65B2A86-4276-4E7B-B355-F26F09D43F13}"/>
          </ac:spMkLst>
        </pc:spChg>
        <pc:spChg chg="mod">
          <ac:chgData name="Dennis Shen" userId="d226a3df-cbd9-4bef-b826-a2b67117af42" providerId="ADAL" clId="{BE3FCB9B-BAE0-4FF8-920A-16A4E6F6EC60}" dt="2022-07-06T10:45:27.031" v="173" actId="20577"/>
          <ac:spMkLst>
            <pc:docMk/>
            <pc:sldMk cId="3165798284" sldId="1958"/>
            <ac:spMk id="15" creationId="{BAB4FD51-EE02-4A3E-8D9B-977EB3146D1C}"/>
          </ac:spMkLst>
        </pc:spChg>
      </pc:sldChg>
      <pc:sldChg chg="modSp mod">
        <pc:chgData name="Dennis Shen" userId="d226a3df-cbd9-4bef-b826-a2b67117af42" providerId="ADAL" clId="{BE3FCB9B-BAE0-4FF8-920A-16A4E6F6EC60}" dt="2022-07-09T12:57:28.257" v="858" actId="207"/>
        <pc:sldMkLst>
          <pc:docMk/>
          <pc:sldMk cId="4275582173" sldId="1959"/>
        </pc:sldMkLst>
        <pc:spChg chg="mod">
          <ac:chgData name="Dennis Shen" userId="d226a3df-cbd9-4bef-b826-a2b67117af42" providerId="ADAL" clId="{BE3FCB9B-BAE0-4FF8-920A-16A4E6F6EC60}" dt="2022-07-09T12:57:28.257" v="858" actId="207"/>
          <ac:spMkLst>
            <pc:docMk/>
            <pc:sldMk cId="4275582173" sldId="1959"/>
            <ac:spMk id="10" creationId="{32E8643B-25E2-4A94-B18E-A5DB5644C330}"/>
          </ac:spMkLst>
        </pc:spChg>
      </pc:sldChg>
      <pc:sldChg chg="modSp mod">
        <pc:chgData name="Dennis Shen" userId="d226a3df-cbd9-4bef-b826-a2b67117af42" providerId="ADAL" clId="{BE3FCB9B-BAE0-4FF8-920A-16A4E6F6EC60}" dt="2022-07-09T12:59:17.648" v="860" actId="207"/>
        <pc:sldMkLst>
          <pc:docMk/>
          <pc:sldMk cId="2080989348" sldId="1962"/>
        </pc:sldMkLst>
        <pc:spChg chg="mod">
          <ac:chgData name="Dennis Shen" userId="d226a3df-cbd9-4bef-b826-a2b67117af42" providerId="ADAL" clId="{BE3FCB9B-BAE0-4FF8-920A-16A4E6F6EC60}" dt="2022-07-09T12:59:17.648" v="860" actId="207"/>
          <ac:spMkLst>
            <pc:docMk/>
            <pc:sldMk cId="2080989348" sldId="1962"/>
            <ac:spMk id="10" creationId="{32E8643B-25E2-4A94-B18E-A5DB5644C330}"/>
          </ac:spMkLst>
        </pc:spChg>
      </pc:sldChg>
      <pc:sldChg chg="modSp mod">
        <pc:chgData name="Dennis Shen" userId="d226a3df-cbd9-4bef-b826-a2b67117af42" providerId="ADAL" clId="{BE3FCB9B-BAE0-4FF8-920A-16A4E6F6EC60}" dt="2022-07-09T12:59:53.766" v="861" actId="20577"/>
        <pc:sldMkLst>
          <pc:docMk/>
          <pc:sldMk cId="3172479642" sldId="1963"/>
        </pc:sldMkLst>
        <pc:spChg chg="mod">
          <ac:chgData name="Dennis Shen" userId="d226a3df-cbd9-4bef-b826-a2b67117af42" providerId="ADAL" clId="{BE3FCB9B-BAE0-4FF8-920A-16A4E6F6EC60}" dt="2022-07-09T12:59:53.766" v="861" actId="20577"/>
          <ac:spMkLst>
            <pc:docMk/>
            <pc:sldMk cId="3172479642" sldId="1963"/>
            <ac:spMk id="8" creationId="{71A98B31-15D8-465D-A16A-6F250A2FD703}"/>
          </ac:spMkLst>
        </pc:spChg>
      </pc:sldChg>
      <pc:sldChg chg="modSp mod">
        <pc:chgData name="Dennis Shen" userId="d226a3df-cbd9-4bef-b826-a2b67117af42" providerId="ADAL" clId="{BE3FCB9B-BAE0-4FF8-920A-16A4E6F6EC60}" dt="2022-07-23T09:34:31.567" v="1504" actId="20577"/>
        <pc:sldMkLst>
          <pc:docMk/>
          <pc:sldMk cId="3088720628" sldId="1966"/>
        </pc:sldMkLst>
        <pc:spChg chg="mod">
          <ac:chgData name="Dennis Shen" userId="d226a3df-cbd9-4bef-b826-a2b67117af42" providerId="ADAL" clId="{BE3FCB9B-BAE0-4FF8-920A-16A4E6F6EC60}" dt="2022-07-23T09:34:31.567" v="1504" actId="20577"/>
          <ac:spMkLst>
            <pc:docMk/>
            <pc:sldMk cId="3088720628" sldId="1966"/>
            <ac:spMk id="7" creationId="{78826A01-7A52-45CE-8830-D2F0BC97552E}"/>
          </ac:spMkLst>
        </pc:spChg>
      </pc:sldChg>
      <pc:sldChg chg="modSp mod">
        <pc:chgData name="Dennis Shen" userId="d226a3df-cbd9-4bef-b826-a2b67117af42" providerId="ADAL" clId="{BE3FCB9B-BAE0-4FF8-920A-16A4E6F6EC60}" dt="2022-07-09T13:01:51.313" v="880" actId="20577"/>
        <pc:sldMkLst>
          <pc:docMk/>
          <pc:sldMk cId="704830777" sldId="1967"/>
        </pc:sldMkLst>
        <pc:spChg chg="mod">
          <ac:chgData name="Dennis Shen" userId="d226a3df-cbd9-4bef-b826-a2b67117af42" providerId="ADAL" clId="{BE3FCB9B-BAE0-4FF8-920A-16A4E6F6EC60}" dt="2022-07-09T13:01:51.313" v="880" actId="20577"/>
          <ac:spMkLst>
            <pc:docMk/>
            <pc:sldMk cId="704830777" sldId="1967"/>
            <ac:spMk id="7" creationId="{78826A01-7A52-45CE-8830-D2F0BC97552E}"/>
          </ac:spMkLst>
        </pc:spChg>
      </pc:sldChg>
      <pc:sldChg chg="modSp mod">
        <pc:chgData name="Dennis Shen" userId="d226a3df-cbd9-4bef-b826-a2b67117af42" providerId="ADAL" clId="{BE3FCB9B-BAE0-4FF8-920A-16A4E6F6EC60}" dt="2022-07-09T12:33:46.199" v="346" actId="207"/>
        <pc:sldMkLst>
          <pc:docMk/>
          <pc:sldMk cId="873217640" sldId="1969"/>
        </pc:sldMkLst>
        <pc:spChg chg="mod">
          <ac:chgData name="Dennis Shen" userId="d226a3df-cbd9-4bef-b826-a2b67117af42" providerId="ADAL" clId="{BE3FCB9B-BAE0-4FF8-920A-16A4E6F6EC60}" dt="2022-07-09T12:33:46.199" v="346" actId="207"/>
          <ac:spMkLst>
            <pc:docMk/>
            <pc:sldMk cId="873217640" sldId="1969"/>
            <ac:spMk id="195588" creationId="{00000000-0000-0000-0000-000000000000}"/>
          </ac:spMkLst>
        </pc:spChg>
      </pc:sldChg>
      <pc:sldChg chg="modSp mod">
        <pc:chgData name="Dennis Shen" userId="d226a3df-cbd9-4bef-b826-a2b67117af42" providerId="ADAL" clId="{BE3FCB9B-BAE0-4FF8-920A-16A4E6F6EC60}" dt="2022-07-09T12:33:56.413" v="348" actId="207"/>
        <pc:sldMkLst>
          <pc:docMk/>
          <pc:sldMk cId="3795039500" sldId="1970"/>
        </pc:sldMkLst>
        <pc:spChg chg="mod">
          <ac:chgData name="Dennis Shen" userId="d226a3df-cbd9-4bef-b826-a2b67117af42" providerId="ADAL" clId="{BE3FCB9B-BAE0-4FF8-920A-16A4E6F6EC60}" dt="2022-07-09T12:18:56.067" v="306" actId="20577"/>
          <ac:spMkLst>
            <pc:docMk/>
            <pc:sldMk cId="3795039500" sldId="1970"/>
            <ac:spMk id="20" creationId="{2FD3B4BE-E969-43AB-A20F-CB89BF9751C3}"/>
          </ac:spMkLst>
        </pc:spChg>
        <pc:spChg chg="mod">
          <ac:chgData name="Dennis Shen" userId="d226a3df-cbd9-4bef-b826-a2b67117af42" providerId="ADAL" clId="{BE3FCB9B-BAE0-4FF8-920A-16A4E6F6EC60}" dt="2022-07-09T12:17:18.603" v="265" actId="20577"/>
          <ac:spMkLst>
            <pc:docMk/>
            <pc:sldMk cId="3795039500" sldId="1970"/>
            <ac:spMk id="21" creationId="{A2CB4AA9-ED29-473F-9830-7B7E47BD0D10}"/>
          </ac:spMkLst>
        </pc:spChg>
        <pc:spChg chg="mod">
          <ac:chgData name="Dennis Shen" userId="d226a3df-cbd9-4bef-b826-a2b67117af42" providerId="ADAL" clId="{BE3FCB9B-BAE0-4FF8-920A-16A4E6F6EC60}" dt="2022-07-09T12:17:01.778" v="254" actId="20577"/>
          <ac:spMkLst>
            <pc:docMk/>
            <pc:sldMk cId="3795039500" sldId="1970"/>
            <ac:spMk id="22" creationId="{B01B3CFF-E786-455A-B27B-C45BA4353C77}"/>
          </ac:spMkLst>
        </pc:spChg>
        <pc:spChg chg="mod">
          <ac:chgData name="Dennis Shen" userId="d226a3df-cbd9-4bef-b826-a2b67117af42" providerId="ADAL" clId="{BE3FCB9B-BAE0-4FF8-920A-16A4E6F6EC60}" dt="2022-07-09T12:13:49.594" v="218" actId="20577"/>
          <ac:spMkLst>
            <pc:docMk/>
            <pc:sldMk cId="3795039500" sldId="1970"/>
            <ac:spMk id="23" creationId="{4F617902-2E18-42F7-AF22-A804755A802E}"/>
          </ac:spMkLst>
        </pc:spChg>
        <pc:spChg chg="mod">
          <ac:chgData name="Dennis Shen" userId="d226a3df-cbd9-4bef-b826-a2b67117af42" providerId="ADAL" clId="{BE3FCB9B-BAE0-4FF8-920A-16A4E6F6EC60}" dt="2022-07-09T12:33:56.413" v="348" actId="207"/>
          <ac:spMkLst>
            <pc:docMk/>
            <pc:sldMk cId="3795039500" sldId="1970"/>
            <ac:spMk id="195588" creationId="{00000000-0000-0000-0000-000000000000}"/>
          </ac:spMkLst>
        </pc:spChg>
      </pc:sldChg>
      <pc:sldChg chg="modSp mod">
        <pc:chgData name="Dennis Shen" userId="d226a3df-cbd9-4bef-b826-a2b67117af42" providerId="ADAL" clId="{BE3FCB9B-BAE0-4FF8-920A-16A4E6F6EC60}" dt="2022-07-09T12:34:52.706" v="370" actId="20577"/>
        <pc:sldMkLst>
          <pc:docMk/>
          <pc:sldMk cId="3064996577" sldId="1971"/>
        </pc:sldMkLst>
        <pc:spChg chg="mod">
          <ac:chgData name="Dennis Shen" userId="d226a3df-cbd9-4bef-b826-a2b67117af42" providerId="ADAL" clId="{BE3FCB9B-BAE0-4FF8-920A-16A4E6F6EC60}" dt="2022-07-09T12:34:52.706" v="370" actId="20577"/>
          <ac:spMkLst>
            <pc:docMk/>
            <pc:sldMk cId="3064996577" sldId="1971"/>
            <ac:spMk id="22" creationId="{874FF02B-0C24-4399-8D1B-85DCBE819CBE}"/>
          </ac:spMkLst>
        </pc:spChg>
        <pc:spChg chg="mod">
          <ac:chgData name="Dennis Shen" userId="d226a3df-cbd9-4bef-b826-a2b67117af42" providerId="ADAL" clId="{BE3FCB9B-BAE0-4FF8-920A-16A4E6F6EC60}" dt="2022-07-09T12:34:15.299" v="359" actId="20577"/>
          <ac:spMkLst>
            <pc:docMk/>
            <pc:sldMk cId="3064996577" sldId="1971"/>
            <ac:spMk id="25" creationId="{8A0A08F1-4E5B-4828-A4ED-EE97956CFF36}"/>
          </ac:spMkLst>
        </pc:spChg>
        <pc:spChg chg="mod">
          <ac:chgData name="Dennis Shen" userId="d226a3df-cbd9-4bef-b826-a2b67117af42" providerId="ADAL" clId="{BE3FCB9B-BAE0-4FF8-920A-16A4E6F6EC60}" dt="2022-07-09T12:34:06.893" v="350" actId="207"/>
          <ac:spMkLst>
            <pc:docMk/>
            <pc:sldMk cId="3064996577" sldId="1971"/>
            <ac:spMk id="195588" creationId="{00000000-0000-0000-0000-000000000000}"/>
          </ac:spMkLst>
        </pc:spChg>
      </pc:sldChg>
      <pc:sldChg chg="modSp del mod">
        <pc:chgData name="Dennis Shen" userId="d226a3df-cbd9-4bef-b826-a2b67117af42" providerId="ADAL" clId="{BE3FCB9B-BAE0-4FF8-920A-16A4E6F6EC60}" dt="2022-07-09T12:37:08.301" v="396" actId="47"/>
        <pc:sldMkLst>
          <pc:docMk/>
          <pc:sldMk cId="241600044" sldId="1972"/>
        </pc:sldMkLst>
        <pc:spChg chg="mod">
          <ac:chgData name="Dennis Shen" userId="d226a3df-cbd9-4bef-b826-a2b67117af42" providerId="ADAL" clId="{BE3FCB9B-BAE0-4FF8-920A-16A4E6F6EC60}" dt="2022-07-09T12:36:31.172" v="393" actId="20577"/>
          <ac:spMkLst>
            <pc:docMk/>
            <pc:sldMk cId="241600044" sldId="1972"/>
            <ac:spMk id="195588" creationId="{00000000-0000-0000-0000-000000000000}"/>
          </ac:spMkLst>
        </pc:spChg>
      </pc:sldChg>
      <pc:sldChg chg="modSp mod">
        <pc:chgData name="Dennis Shen" userId="d226a3df-cbd9-4bef-b826-a2b67117af42" providerId="ADAL" clId="{BE3FCB9B-BAE0-4FF8-920A-16A4E6F6EC60}" dt="2022-07-09T12:46:40.366" v="621" actId="20577"/>
        <pc:sldMkLst>
          <pc:docMk/>
          <pc:sldMk cId="1123136161" sldId="1973"/>
        </pc:sldMkLst>
        <pc:spChg chg="mod">
          <ac:chgData name="Dennis Shen" userId="d226a3df-cbd9-4bef-b826-a2b67117af42" providerId="ADAL" clId="{BE3FCB9B-BAE0-4FF8-920A-16A4E6F6EC60}" dt="2022-07-09T12:46:40.366" v="621" actId="20577"/>
          <ac:spMkLst>
            <pc:docMk/>
            <pc:sldMk cId="1123136161" sldId="1973"/>
            <ac:spMk id="7" creationId="{78826A01-7A52-45CE-8830-D2F0BC97552E}"/>
          </ac:spMkLst>
        </pc:spChg>
        <pc:graphicFrameChg chg="mod">
          <ac:chgData name="Dennis Shen" userId="d226a3df-cbd9-4bef-b826-a2b67117af42" providerId="ADAL" clId="{BE3FCB9B-BAE0-4FF8-920A-16A4E6F6EC60}" dt="2022-07-09T12:45:18.500" v="581" actId="20577"/>
          <ac:graphicFrameMkLst>
            <pc:docMk/>
            <pc:sldMk cId="1123136161" sldId="1973"/>
            <ac:graphicFrameMk id="9" creationId="{A527B52D-D3F9-4652-9851-4BBB27FD0F4A}"/>
          </ac:graphicFrameMkLst>
        </pc:graphicFrameChg>
      </pc:sldChg>
      <pc:sldChg chg="modSp mod">
        <pc:chgData name="Dennis Shen" userId="d226a3df-cbd9-4bef-b826-a2b67117af42" providerId="ADAL" clId="{BE3FCB9B-BAE0-4FF8-920A-16A4E6F6EC60}" dt="2022-07-09T12:57:31.312" v="859" actId="207"/>
        <pc:sldMkLst>
          <pc:docMk/>
          <pc:sldMk cId="678558523" sldId="1974"/>
        </pc:sldMkLst>
        <pc:spChg chg="mod">
          <ac:chgData name="Dennis Shen" userId="d226a3df-cbd9-4bef-b826-a2b67117af42" providerId="ADAL" clId="{BE3FCB9B-BAE0-4FF8-920A-16A4E6F6EC60}" dt="2022-07-01T20:38:18.626" v="146" actId="20577"/>
          <ac:spMkLst>
            <pc:docMk/>
            <pc:sldMk cId="678558523" sldId="1974"/>
            <ac:spMk id="7" creationId="{78826A01-7A52-45CE-8830-D2F0BC97552E}"/>
          </ac:spMkLst>
        </pc:spChg>
        <pc:spChg chg="mod">
          <ac:chgData name="Dennis Shen" userId="d226a3df-cbd9-4bef-b826-a2b67117af42" providerId="ADAL" clId="{BE3FCB9B-BAE0-4FF8-920A-16A4E6F6EC60}" dt="2022-07-09T12:57:31.312" v="859" actId="207"/>
          <ac:spMkLst>
            <pc:docMk/>
            <pc:sldMk cId="678558523" sldId="1974"/>
            <ac:spMk id="195588" creationId="{00000000-0000-0000-0000-000000000000}"/>
          </ac:spMkLst>
        </pc:spChg>
      </pc:sldChg>
      <pc:sldChg chg="add del">
        <pc:chgData name="Dennis Shen" userId="d226a3df-cbd9-4bef-b826-a2b67117af42" providerId="ADAL" clId="{BE3FCB9B-BAE0-4FF8-920A-16A4E6F6EC60}" dt="2022-07-09T12:10:52.357" v="179" actId="47"/>
        <pc:sldMkLst>
          <pc:docMk/>
          <pc:sldMk cId="2870528622" sldId="1976"/>
        </pc:sldMkLst>
      </pc:sldChg>
      <pc:sldChg chg="modSp mod">
        <pc:chgData name="Dennis Shen" userId="d226a3df-cbd9-4bef-b826-a2b67117af42" providerId="ADAL" clId="{BE3FCB9B-BAE0-4FF8-920A-16A4E6F6EC60}" dt="2022-07-09T13:02:02.291" v="884" actId="20577"/>
        <pc:sldMkLst>
          <pc:docMk/>
          <pc:sldMk cId="1719039323" sldId="1978"/>
        </pc:sldMkLst>
        <pc:spChg chg="mod">
          <ac:chgData name="Dennis Shen" userId="d226a3df-cbd9-4bef-b826-a2b67117af42" providerId="ADAL" clId="{BE3FCB9B-BAE0-4FF8-920A-16A4E6F6EC60}" dt="2022-07-09T13:02:02.291" v="884" actId="20577"/>
          <ac:spMkLst>
            <pc:docMk/>
            <pc:sldMk cId="1719039323" sldId="1978"/>
            <ac:spMk id="7" creationId="{78826A01-7A52-45CE-8830-D2F0BC97552E}"/>
          </ac:spMkLst>
        </pc:spChg>
      </pc:sldChg>
      <pc:sldChg chg="delSp modSp mod">
        <pc:chgData name="Dennis Shen" userId="d226a3df-cbd9-4bef-b826-a2b67117af42" providerId="ADAL" clId="{BE3FCB9B-BAE0-4FF8-920A-16A4E6F6EC60}" dt="2022-07-23T09:32:35.301" v="1500" actId="1036"/>
        <pc:sldMkLst>
          <pc:docMk/>
          <pc:sldMk cId="1623988969" sldId="1979"/>
        </pc:sldMkLst>
        <pc:spChg chg="del mod">
          <ac:chgData name="Dennis Shen" userId="d226a3df-cbd9-4bef-b826-a2b67117af42" providerId="ADAL" clId="{BE3FCB9B-BAE0-4FF8-920A-16A4E6F6EC60}" dt="2022-07-23T09:31:44.985" v="1468" actId="478"/>
          <ac:spMkLst>
            <pc:docMk/>
            <pc:sldMk cId="1623988969" sldId="1979"/>
            <ac:spMk id="9" creationId="{B92178EC-5814-459F-A177-B29560DBC20C}"/>
          </ac:spMkLst>
        </pc:spChg>
        <pc:spChg chg="mod">
          <ac:chgData name="Dennis Shen" userId="d226a3df-cbd9-4bef-b826-a2b67117af42" providerId="ADAL" clId="{BE3FCB9B-BAE0-4FF8-920A-16A4E6F6EC60}" dt="2022-07-15T10:03:41.736" v="1287" actId="20577"/>
          <ac:spMkLst>
            <pc:docMk/>
            <pc:sldMk cId="1623988969" sldId="1979"/>
            <ac:spMk id="195588" creationId="{00000000-0000-0000-0000-000000000000}"/>
          </ac:spMkLst>
        </pc:spChg>
        <pc:graphicFrameChg chg="mod modGraphic">
          <ac:chgData name="Dennis Shen" userId="d226a3df-cbd9-4bef-b826-a2b67117af42" providerId="ADAL" clId="{BE3FCB9B-BAE0-4FF8-920A-16A4E6F6EC60}" dt="2022-07-23T09:32:35.301" v="1500" actId="1036"/>
          <ac:graphicFrameMkLst>
            <pc:docMk/>
            <pc:sldMk cId="1623988969" sldId="1979"/>
            <ac:graphicFrameMk id="7" creationId="{18B8041F-F1C2-412A-855C-144DDAC31755}"/>
          </ac:graphicFrameMkLst>
        </pc:graphicFrameChg>
      </pc:sldChg>
      <pc:sldChg chg="modSp mod">
        <pc:chgData name="Dennis Shen" userId="d226a3df-cbd9-4bef-b826-a2b67117af42" providerId="ADAL" clId="{BE3FCB9B-BAE0-4FF8-920A-16A4E6F6EC60}" dt="2022-07-09T13:19:28.520" v="1279" actId="20577"/>
        <pc:sldMkLst>
          <pc:docMk/>
          <pc:sldMk cId="1376212330" sldId="1981"/>
        </pc:sldMkLst>
        <pc:spChg chg="mod">
          <ac:chgData name="Dennis Shen" userId="d226a3df-cbd9-4bef-b826-a2b67117af42" providerId="ADAL" clId="{BE3FCB9B-BAE0-4FF8-920A-16A4E6F6EC60}" dt="2022-07-09T13:19:28.520" v="1279" actId="20577"/>
          <ac:spMkLst>
            <pc:docMk/>
            <pc:sldMk cId="1376212330" sldId="1981"/>
            <ac:spMk id="83" creationId="{63A67D92-5DF9-4D43-BAAB-1B85DC5B79B1}"/>
          </ac:spMkLst>
        </pc:spChg>
        <pc:spChg chg="mod">
          <ac:chgData name="Dennis Shen" userId="d226a3df-cbd9-4bef-b826-a2b67117af42" providerId="ADAL" clId="{BE3FCB9B-BAE0-4FF8-920A-16A4E6F6EC60}" dt="2022-07-09T13:19:25.432" v="1272" actId="20577"/>
          <ac:spMkLst>
            <pc:docMk/>
            <pc:sldMk cId="1376212330" sldId="1981"/>
            <ac:spMk id="88" creationId="{AFD1E86A-88F2-4406-94B3-5C6702307035}"/>
          </ac:spMkLst>
        </pc:spChg>
      </pc:sldChg>
      <pc:sldChg chg="modSp mod">
        <pc:chgData name="Dennis Shen" userId="d226a3df-cbd9-4bef-b826-a2b67117af42" providerId="ADAL" clId="{BE3FCB9B-BAE0-4FF8-920A-16A4E6F6EC60}" dt="2022-07-01T20:40:40.370" v="161" actId="20577"/>
        <pc:sldMkLst>
          <pc:docMk/>
          <pc:sldMk cId="3559138158" sldId="1982"/>
        </pc:sldMkLst>
        <pc:spChg chg="mod">
          <ac:chgData name="Dennis Shen" userId="d226a3df-cbd9-4bef-b826-a2b67117af42" providerId="ADAL" clId="{BE3FCB9B-BAE0-4FF8-920A-16A4E6F6EC60}" dt="2022-07-01T20:40:40.370" v="161" actId="20577"/>
          <ac:spMkLst>
            <pc:docMk/>
            <pc:sldMk cId="3559138158" sldId="1982"/>
            <ac:spMk id="89" creationId="{E0BDBEA4-5256-47F3-B882-0DD4CB15DFAF}"/>
          </ac:spMkLst>
        </pc:spChg>
      </pc:sldChg>
      <pc:sldChg chg="modSp mod">
        <pc:chgData name="Dennis Shen" userId="d226a3df-cbd9-4bef-b826-a2b67117af42" providerId="ADAL" clId="{BE3FCB9B-BAE0-4FF8-920A-16A4E6F6EC60}" dt="2022-07-09T13:03:32.365" v="920" actId="20577"/>
        <pc:sldMkLst>
          <pc:docMk/>
          <pc:sldMk cId="1570478151" sldId="2029"/>
        </pc:sldMkLst>
        <pc:spChg chg="mod">
          <ac:chgData name="Dennis Shen" userId="d226a3df-cbd9-4bef-b826-a2b67117af42" providerId="ADAL" clId="{BE3FCB9B-BAE0-4FF8-920A-16A4E6F6EC60}" dt="2022-07-09T13:03:32.365" v="920" actId="20577"/>
          <ac:spMkLst>
            <pc:docMk/>
            <pc:sldMk cId="1570478151" sldId="2029"/>
            <ac:spMk id="9" creationId="{C3955BE3-FA31-4207-B59D-48EA506D8009}"/>
          </ac:spMkLst>
        </pc:spChg>
      </pc:sldChg>
      <pc:sldChg chg="modSp mod">
        <pc:chgData name="Dennis Shen" userId="d226a3df-cbd9-4bef-b826-a2b67117af42" providerId="ADAL" clId="{BE3FCB9B-BAE0-4FF8-920A-16A4E6F6EC60}" dt="2022-07-09T12:13:20.901" v="212" actId="6549"/>
        <pc:sldMkLst>
          <pc:docMk/>
          <pc:sldMk cId="4058454995" sldId="2030"/>
        </pc:sldMkLst>
        <pc:spChg chg="mod">
          <ac:chgData name="Dennis Shen" userId="d226a3df-cbd9-4bef-b826-a2b67117af42" providerId="ADAL" clId="{BE3FCB9B-BAE0-4FF8-920A-16A4E6F6EC60}" dt="2022-07-09T12:13:20.901" v="212" actId="6549"/>
          <ac:spMkLst>
            <pc:docMk/>
            <pc:sldMk cId="4058454995" sldId="2030"/>
            <ac:spMk id="5" creationId="{40D9C259-C986-4146-A6A6-25D0ECDEB24B}"/>
          </ac:spMkLst>
        </pc:spChg>
        <pc:graphicFrameChg chg="modGraphic">
          <ac:chgData name="Dennis Shen" userId="d226a3df-cbd9-4bef-b826-a2b67117af42" providerId="ADAL" clId="{BE3FCB9B-BAE0-4FF8-920A-16A4E6F6EC60}" dt="2022-07-09T12:11:51.038" v="193" actId="20577"/>
          <ac:graphicFrameMkLst>
            <pc:docMk/>
            <pc:sldMk cId="4058454995" sldId="2030"/>
            <ac:graphicFrameMk id="2" creationId="{46D0FDA2-4A31-4F21-A3B9-C9B73087BC10}"/>
          </ac:graphicFrameMkLst>
        </pc:graphicFrameChg>
      </pc:sldChg>
      <pc:sldChg chg="modSp mod">
        <pc:chgData name="Dennis Shen" userId="d226a3df-cbd9-4bef-b826-a2b67117af42" providerId="ADAL" clId="{BE3FCB9B-BAE0-4FF8-920A-16A4E6F6EC60}" dt="2022-07-09T12:57:12.171" v="857" actId="20577"/>
        <pc:sldMkLst>
          <pc:docMk/>
          <pc:sldMk cId="3467407294" sldId="2031"/>
        </pc:sldMkLst>
        <pc:spChg chg="mod">
          <ac:chgData name="Dennis Shen" userId="d226a3df-cbd9-4bef-b826-a2b67117af42" providerId="ADAL" clId="{BE3FCB9B-BAE0-4FF8-920A-16A4E6F6EC60}" dt="2022-07-09T12:48:50.498" v="633" actId="20577"/>
          <ac:spMkLst>
            <pc:docMk/>
            <pc:sldMk cId="3467407294" sldId="2031"/>
            <ac:spMk id="6" creationId="{06560C76-FA2E-419C-842B-84308D39C9AA}"/>
          </ac:spMkLst>
        </pc:spChg>
        <pc:spChg chg="mod">
          <ac:chgData name="Dennis Shen" userId="d226a3df-cbd9-4bef-b826-a2b67117af42" providerId="ADAL" clId="{BE3FCB9B-BAE0-4FF8-920A-16A4E6F6EC60}" dt="2022-07-09T12:57:12.171" v="857" actId="20577"/>
          <ac:spMkLst>
            <pc:docMk/>
            <pc:sldMk cId="3467407294" sldId="2031"/>
            <ac:spMk id="7" creationId="{6DEEAA6B-5851-4683-9C41-6C4057474C60}"/>
          </ac:spMkLst>
        </pc:spChg>
      </pc:sldChg>
      <pc:sldChg chg="modSp add mod">
        <pc:chgData name="Dennis Shen" userId="d226a3df-cbd9-4bef-b826-a2b67117af42" providerId="ADAL" clId="{BE3FCB9B-BAE0-4FF8-920A-16A4E6F6EC60}" dt="2022-07-09T12:10:57.872" v="180" actId="207"/>
        <pc:sldMkLst>
          <pc:docMk/>
          <pc:sldMk cId="3892261752" sldId="2032"/>
        </pc:sldMkLst>
        <pc:spChg chg="mod">
          <ac:chgData name="Dennis Shen" userId="d226a3df-cbd9-4bef-b826-a2b67117af42" providerId="ADAL" clId="{BE3FCB9B-BAE0-4FF8-920A-16A4E6F6EC60}" dt="2022-07-09T12:10:57.872" v="180" actId="207"/>
          <ac:spMkLst>
            <pc:docMk/>
            <pc:sldMk cId="3892261752" sldId="2032"/>
            <ac:spMk id="27" creationId="{DA6E8233-FC69-C400-62C0-F0695C4807D9}"/>
          </ac:spMkLst>
        </pc:spChg>
      </pc:sldChg>
      <pc:sldChg chg="modSp add mod setBg">
        <pc:chgData name="Dennis Shen" userId="d226a3df-cbd9-4bef-b826-a2b67117af42" providerId="ADAL" clId="{BE3FCB9B-BAE0-4FF8-920A-16A4E6F6EC60}" dt="2022-07-09T12:39:34.444" v="418" actId="20577"/>
        <pc:sldMkLst>
          <pc:docMk/>
          <pc:sldMk cId="3694422636" sldId="2033"/>
        </pc:sldMkLst>
        <pc:spChg chg="mod">
          <ac:chgData name="Dennis Shen" userId="d226a3df-cbd9-4bef-b826-a2b67117af42" providerId="ADAL" clId="{BE3FCB9B-BAE0-4FF8-920A-16A4E6F6EC60}" dt="2022-07-09T12:39:34.444" v="418" actId="20577"/>
          <ac:spMkLst>
            <pc:docMk/>
            <pc:sldMk cId="3694422636" sldId="2033"/>
            <ac:spMk id="20" creationId="{689468D4-C764-42B2-8A8A-AC3DF59E3A2C}"/>
          </ac:spMkLst>
        </pc:spChg>
        <pc:spChg chg="mod">
          <ac:chgData name="Dennis Shen" userId="d226a3df-cbd9-4bef-b826-a2b67117af42" providerId="ADAL" clId="{BE3FCB9B-BAE0-4FF8-920A-16A4E6F6EC60}" dt="2022-07-09T12:37:13.310" v="398" actId="207"/>
          <ac:spMkLst>
            <pc:docMk/>
            <pc:sldMk cId="3694422636" sldId="2033"/>
            <ac:spMk id="195588" creationId="{00000000-0000-0000-0000-000000000000}"/>
          </ac:spMkLst>
        </pc:spChg>
      </pc:sldChg>
      <pc:sldChg chg="modSp add mod">
        <pc:chgData name="Dennis Shen" userId="d226a3df-cbd9-4bef-b826-a2b67117af42" providerId="ADAL" clId="{BE3FCB9B-BAE0-4FF8-920A-16A4E6F6EC60}" dt="2022-07-09T12:47:23.471" v="629" actId="207"/>
        <pc:sldMkLst>
          <pc:docMk/>
          <pc:sldMk cId="1244019453" sldId="2034"/>
        </pc:sldMkLst>
        <pc:spChg chg="mod">
          <ac:chgData name="Dennis Shen" userId="d226a3df-cbd9-4bef-b826-a2b67117af42" providerId="ADAL" clId="{BE3FCB9B-BAE0-4FF8-920A-16A4E6F6EC60}" dt="2022-07-09T12:47:23.471" v="629" actId="207"/>
          <ac:spMkLst>
            <pc:docMk/>
            <pc:sldMk cId="1244019453" sldId="2034"/>
            <ac:spMk id="195588" creationId="{00000000-0000-0000-0000-000000000000}"/>
          </ac:spMkLst>
        </pc:spChg>
      </pc:sldChg>
      <pc:sldMasterChg chg="modSldLayout">
        <pc:chgData name="Dennis Shen" userId="d226a3df-cbd9-4bef-b826-a2b67117af42" providerId="ADAL" clId="{BE3FCB9B-BAE0-4FF8-920A-16A4E6F6EC60}" dt="2022-07-01T20:29:16.459" v="50" actId="20577"/>
        <pc:sldMasterMkLst>
          <pc:docMk/>
          <pc:sldMasterMk cId="3208858837" sldId="2147483648"/>
        </pc:sldMasterMkLst>
        <pc:sldLayoutChg chg="modSp mod">
          <pc:chgData name="Dennis Shen" userId="d226a3df-cbd9-4bef-b826-a2b67117af42" providerId="ADAL" clId="{BE3FCB9B-BAE0-4FF8-920A-16A4E6F6EC60}" dt="2022-07-01T20:29:16.459" v="50" actId="20577"/>
          <pc:sldLayoutMkLst>
            <pc:docMk/>
            <pc:sldMasterMk cId="3208858837" sldId="2147483648"/>
            <pc:sldLayoutMk cId="2965603749" sldId="2147483660"/>
          </pc:sldLayoutMkLst>
          <pc:spChg chg="mod">
            <ac:chgData name="Dennis Shen" userId="d226a3df-cbd9-4bef-b826-a2b67117af42" providerId="ADAL" clId="{BE3FCB9B-BAE0-4FF8-920A-16A4E6F6EC60}" dt="2022-07-01T20:29:16.459" v="50" actId="20577"/>
            <ac:spMkLst>
              <pc:docMk/>
              <pc:sldMasterMk cId="3208858837" sldId="2147483648"/>
              <pc:sldLayoutMk cId="2965603749" sldId="2147483660"/>
              <ac:spMk id="10" creationId="{6986AC0F-EBDE-4F1D-8502-CF3226AD73D9}"/>
            </ac:spMkLst>
          </pc:spChg>
        </pc:sldLayoutChg>
      </pc:sldMasterChg>
    </pc:docChg>
  </pc:docChgLst>
  <pc:docChgLst>
    <pc:chgData name="Alessandra Poli" userId="fba9973f-6352-4479-b2fd-195e77955b3f" providerId="ADAL" clId="{C9B0277A-A7FF-4008-A28E-FCF6E57286DB}"/>
    <pc:docChg chg="undo custSel modSld sldOrd">
      <pc:chgData name="Alessandra Poli" userId="fba9973f-6352-4479-b2fd-195e77955b3f" providerId="ADAL" clId="{C9B0277A-A7FF-4008-A28E-FCF6E57286DB}" dt="2022-09-28T14:38:37.874" v="6806" actId="20577"/>
      <pc:docMkLst>
        <pc:docMk/>
      </pc:docMkLst>
      <pc:sldChg chg="addSp delSp modSp mod">
        <pc:chgData name="Alessandra Poli" userId="fba9973f-6352-4479-b2fd-195e77955b3f" providerId="ADAL" clId="{C9B0277A-A7FF-4008-A28E-FCF6E57286DB}" dt="2022-09-28T14:20:02.478" v="6572" actId="478"/>
        <pc:sldMkLst>
          <pc:docMk/>
          <pc:sldMk cId="1762604975" sldId="2035"/>
        </pc:sldMkLst>
        <pc:spChg chg="add mod">
          <ac:chgData name="Alessandra Poli" userId="fba9973f-6352-4479-b2fd-195e77955b3f" providerId="ADAL" clId="{C9B0277A-A7FF-4008-A28E-FCF6E57286DB}" dt="2022-09-25T16:52:55.483" v="2126" actId="14100"/>
          <ac:spMkLst>
            <pc:docMk/>
            <pc:sldMk cId="1762604975" sldId="2035"/>
            <ac:spMk id="2" creationId="{0C03B9ED-B32E-18AC-6D21-529999B4DF7E}"/>
          </ac:spMkLst>
        </pc:spChg>
        <pc:spChg chg="add del mod">
          <ac:chgData name="Alessandra Poli" userId="fba9973f-6352-4479-b2fd-195e77955b3f" providerId="ADAL" clId="{C9B0277A-A7FF-4008-A28E-FCF6E57286DB}" dt="2022-09-28T09:38:56.265" v="5978" actId="13926"/>
          <ac:spMkLst>
            <pc:docMk/>
            <pc:sldMk cId="1762604975" sldId="2035"/>
            <ac:spMk id="3" creationId="{06612713-991F-4812-AA31-AFA73007030C}"/>
          </ac:spMkLst>
        </pc:spChg>
        <pc:spChg chg="mod">
          <ac:chgData name="Alessandra Poli" userId="fba9973f-6352-4479-b2fd-195e77955b3f" providerId="ADAL" clId="{C9B0277A-A7FF-4008-A28E-FCF6E57286DB}" dt="2022-09-25T16:51:15.484" v="2022" actId="1076"/>
          <ac:spMkLst>
            <pc:docMk/>
            <pc:sldMk cId="1762604975" sldId="2035"/>
            <ac:spMk id="5" creationId="{40D9C259-C986-4146-A6A6-25D0ECDEB24B}"/>
          </ac:spMkLst>
        </pc:spChg>
        <pc:graphicFrameChg chg="add del mod">
          <ac:chgData name="Alessandra Poli" userId="fba9973f-6352-4479-b2fd-195e77955b3f" providerId="ADAL" clId="{C9B0277A-A7FF-4008-A28E-FCF6E57286DB}" dt="2022-09-22T15:16:27.341" v="115" actId="478"/>
          <ac:graphicFrameMkLst>
            <pc:docMk/>
            <pc:sldMk cId="1762604975" sldId="2035"/>
            <ac:graphicFrameMk id="2" creationId="{34613607-BF3A-4107-A0D3-1A7597DBFB14}"/>
          </ac:graphicFrameMkLst>
        </pc:graphicFrameChg>
        <pc:graphicFrameChg chg="add del mod">
          <ac:chgData name="Alessandra Poli" userId="fba9973f-6352-4479-b2fd-195e77955b3f" providerId="ADAL" clId="{C9B0277A-A7FF-4008-A28E-FCF6E57286DB}" dt="2022-09-28T09:42:33.330" v="5979" actId="478"/>
          <ac:graphicFrameMkLst>
            <pc:docMk/>
            <pc:sldMk cId="1762604975" sldId="2035"/>
            <ac:graphicFrameMk id="4" creationId="{34613607-BF3A-4107-A0D3-1A7597DBFB14}"/>
          </ac:graphicFrameMkLst>
        </pc:graphicFrameChg>
        <pc:picChg chg="add del mod">
          <ac:chgData name="Alessandra Poli" userId="fba9973f-6352-4479-b2fd-195e77955b3f" providerId="ADAL" clId="{C9B0277A-A7FF-4008-A28E-FCF6E57286DB}" dt="2022-09-28T14:20:02.478" v="6572" actId="478"/>
          <ac:picMkLst>
            <pc:docMk/>
            <pc:sldMk cId="1762604975" sldId="2035"/>
            <ac:picMk id="6" creationId="{C0030F88-FB41-9C4F-53DC-BE1E5B3EAF47}"/>
          </ac:picMkLst>
        </pc:picChg>
        <pc:picChg chg="del mod">
          <ac:chgData name="Alessandra Poli" userId="fba9973f-6352-4479-b2fd-195e77955b3f" providerId="ADAL" clId="{C9B0277A-A7FF-4008-A28E-FCF6E57286DB}" dt="2022-09-28T14:20:01.778" v="6571"/>
          <ac:picMkLst>
            <pc:docMk/>
            <pc:sldMk cId="1762604975" sldId="2035"/>
            <ac:picMk id="8" creationId="{06291E54-DFE7-20B2-0CAA-53B6A7CBD021}"/>
          </ac:picMkLst>
        </pc:picChg>
      </pc:sldChg>
      <pc:sldChg chg="addSp delSp modSp mod ord">
        <pc:chgData name="Alessandra Poli" userId="fba9973f-6352-4479-b2fd-195e77955b3f" providerId="ADAL" clId="{C9B0277A-A7FF-4008-A28E-FCF6E57286DB}" dt="2022-09-28T14:30:39.940" v="6616" actId="1076"/>
        <pc:sldMkLst>
          <pc:docMk/>
          <pc:sldMk cId="1375740873" sldId="2036"/>
        </pc:sldMkLst>
        <pc:spChg chg="mod">
          <ac:chgData name="Alessandra Poli" userId="fba9973f-6352-4479-b2fd-195e77955b3f" providerId="ADAL" clId="{C9B0277A-A7FF-4008-A28E-FCF6E57286DB}" dt="2022-09-27T13:38:19.790" v="2686" actId="20577"/>
          <ac:spMkLst>
            <pc:docMk/>
            <pc:sldMk cId="1375740873" sldId="2036"/>
            <ac:spMk id="5" creationId="{40D9C259-C986-4146-A6A6-25D0ECDEB24B}"/>
          </ac:spMkLst>
        </pc:spChg>
        <pc:spChg chg="add mod">
          <ac:chgData name="Alessandra Poli" userId="fba9973f-6352-4479-b2fd-195e77955b3f" providerId="ADAL" clId="{C9B0277A-A7FF-4008-A28E-FCF6E57286DB}" dt="2022-09-28T09:50:25.829" v="5995" actId="1076"/>
          <ac:spMkLst>
            <pc:docMk/>
            <pc:sldMk cId="1375740873" sldId="2036"/>
            <ac:spMk id="6" creationId="{AE2C4ADB-A3C0-A5AF-2A87-9345B697E7E3}"/>
          </ac:spMkLst>
        </pc:spChg>
        <pc:spChg chg="add mod">
          <ac:chgData name="Alessandra Poli" userId="fba9973f-6352-4479-b2fd-195e77955b3f" providerId="ADAL" clId="{C9B0277A-A7FF-4008-A28E-FCF6E57286DB}" dt="2022-09-28T14:22:39.662" v="6592" actId="1076"/>
          <ac:spMkLst>
            <pc:docMk/>
            <pc:sldMk cId="1375740873" sldId="2036"/>
            <ac:spMk id="8" creationId="{1EDBF403-0EB4-1FF1-7F82-FF9B04ADFF99}"/>
          </ac:spMkLst>
        </pc:spChg>
        <pc:spChg chg="add mod">
          <ac:chgData name="Alessandra Poli" userId="fba9973f-6352-4479-b2fd-195e77955b3f" providerId="ADAL" clId="{C9B0277A-A7FF-4008-A28E-FCF6E57286DB}" dt="2022-09-28T10:45:36.183" v="6478" actId="20577"/>
          <ac:spMkLst>
            <pc:docMk/>
            <pc:sldMk cId="1375740873" sldId="2036"/>
            <ac:spMk id="9" creationId="{F2C612E4-DF3E-CF96-B458-D256FEC44BF5}"/>
          </ac:spMkLst>
        </pc:spChg>
        <pc:graphicFrameChg chg="add del mod">
          <ac:chgData name="Alessandra Poli" userId="fba9973f-6352-4479-b2fd-195e77955b3f" providerId="ADAL" clId="{C9B0277A-A7FF-4008-A28E-FCF6E57286DB}" dt="2022-09-28T09:49:22.802" v="5982" actId="478"/>
          <ac:graphicFrameMkLst>
            <pc:docMk/>
            <pc:sldMk cId="1375740873" sldId="2036"/>
            <ac:graphicFrameMk id="2" creationId="{00000000-0008-0000-0100-000002000000}"/>
          </ac:graphicFrameMkLst>
        </pc:graphicFrameChg>
        <pc:graphicFrameChg chg="add del mod">
          <ac:chgData name="Alessandra Poli" userId="fba9973f-6352-4479-b2fd-195e77955b3f" providerId="ADAL" clId="{C9B0277A-A7FF-4008-A28E-FCF6E57286DB}" dt="2022-09-27T14:42:16.015" v="5054" actId="478"/>
          <ac:graphicFrameMkLst>
            <pc:docMk/>
            <pc:sldMk cId="1375740873" sldId="2036"/>
            <ac:graphicFrameMk id="3" creationId="{00000000-0008-0000-0100-000002000000}"/>
          </ac:graphicFrameMkLst>
        </pc:graphicFrameChg>
        <pc:graphicFrameChg chg="add del mod">
          <ac:chgData name="Alessandra Poli" userId="fba9973f-6352-4479-b2fd-195e77955b3f" providerId="ADAL" clId="{C9B0277A-A7FF-4008-A28E-FCF6E57286DB}" dt="2022-09-28T14:10:59.934" v="6479" actId="478"/>
          <ac:graphicFrameMkLst>
            <pc:docMk/>
            <pc:sldMk cId="1375740873" sldId="2036"/>
            <ac:graphicFrameMk id="4" creationId="{685CE047-DA2A-1C25-BBD7-94565A87501C}"/>
          </ac:graphicFrameMkLst>
        </pc:graphicFrameChg>
        <pc:picChg chg="mod">
          <ac:chgData name="Alessandra Poli" userId="fba9973f-6352-4479-b2fd-195e77955b3f" providerId="ADAL" clId="{C9B0277A-A7FF-4008-A28E-FCF6E57286DB}" dt="2022-09-28T09:50:35.706" v="5998" actId="14100"/>
          <ac:picMkLst>
            <pc:docMk/>
            <pc:sldMk cId="1375740873" sldId="2036"/>
            <ac:picMk id="3" creationId="{5A190149-17CF-65AB-4D07-23927D868C34}"/>
          </ac:picMkLst>
        </pc:picChg>
        <pc:picChg chg="del">
          <ac:chgData name="Alessandra Poli" userId="fba9973f-6352-4479-b2fd-195e77955b3f" providerId="ADAL" clId="{C9B0277A-A7FF-4008-A28E-FCF6E57286DB}" dt="2022-09-28T14:11:08.481" v="6480" actId="478"/>
          <ac:picMkLst>
            <pc:docMk/>
            <pc:sldMk cId="1375740873" sldId="2036"/>
            <ac:picMk id="10" creationId="{BFB03366-AA9B-C42C-42C9-94FC33698744}"/>
          </ac:picMkLst>
        </pc:picChg>
        <pc:picChg chg="del">
          <ac:chgData name="Alessandra Poli" userId="fba9973f-6352-4479-b2fd-195e77955b3f" providerId="ADAL" clId="{C9B0277A-A7FF-4008-A28E-FCF6E57286DB}" dt="2022-09-28T14:14:35.273" v="6481" actId="478"/>
          <ac:picMkLst>
            <pc:docMk/>
            <pc:sldMk cId="1375740873" sldId="2036"/>
            <ac:picMk id="11" creationId="{0A3B0495-B9E2-EE5C-F51A-24ABF6512016}"/>
          </ac:picMkLst>
        </pc:picChg>
        <pc:picChg chg="add del mod modCrop">
          <ac:chgData name="Alessandra Poli" userId="fba9973f-6352-4479-b2fd-195e77955b3f" providerId="ADAL" clId="{C9B0277A-A7FF-4008-A28E-FCF6E57286DB}" dt="2022-09-28T14:27:45.552" v="6608" actId="478"/>
          <ac:picMkLst>
            <pc:docMk/>
            <pc:sldMk cId="1375740873" sldId="2036"/>
            <ac:picMk id="12" creationId="{C3101025-4DDE-0B78-9840-4BD48F6A77A4}"/>
          </ac:picMkLst>
        </pc:picChg>
        <pc:picChg chg="del mod modCrop">
          <ac:chgData name="Alessandra Poli" userId="fba9973f-6352-4479-b2fd-195e77955b3f" providerId="ADAL" clId="{C9B0277A-A7FF-4008-A28E-FCF6E57286DB}" dt="2022-09-28T14:22:45.576" v="6604"/>
          <ac:picMkLst>
            <pc:docMk/>
            <pc:sldMk cId="1375740873" sldId="2036"/>
            <ac:picMk id="13" creationId="{9894A9C8-07C5-D40C-DC8D-84054B519614}"/>
          </ac:picMkLst>
        </pc:picChg>
        <pc:picChg chg="del mod modCrop">
          <ac:chgData name="Alessandra Poli" userId="fba9973f-6352-4479-b2fd-195e77955b3f" providerId="ADAL" clId="{C9B0277A-A7FF-4008-A28E-FCF6E57286DB}" dt="2022-09-28T14:28:48.369" v="6612" actId="478"/>
          <ac:picMkLst>
            <pc:docMk/>
            <pc:sldMk cId="1375740873" sldId="2036"/>
            <ac:picMk id="14" creationId="{B300C79A-0FCC-03FB-6AFF-65536F13BE05}"/>
          </ac:picMkLst>
        </pc:picChg>
        <pc:picChg chg="mod">
          <ac:chgData name="Alessandra Poli" userId="fba9973f-6352-4479-b2fd-195e77955b3f" providerId="ADAL" clId="{C9B0277A-A7FF-4008-A28E-FCF6E57286DB}" dt="2022-09-28T14:30:39.940" v="6616" actId="1076"/>
          <ac:picMkLst>
            <pc:docMk/>
            <pc:sldMk cId="1375740873" sldId="2036"/>
            <ac:picMk id="15" creationId="{2599CCF5-773C-BAAC-1C21-C53BC220472E}"/>
          </ac:picMkLst>
        </pc:picChg>
      </pc:sldChg>
      <pc:sldChg chg="addSp delSp modSp mod">
        <pc:chgData name="Alessandra Poli" userId="fba9973f-6352-4479-b2fd-195e77955b3f" providerId="ADAL" clId="{C9B0277A-A7FF-4008-A28E-FCF6E57286DB}" dt="2022-09-28T14:38:37.874" v="6806" actId="20577"/>
        <pc:sldMkLst>
          <pc:docMk/>
          <pc:sldMk cId="1917816609" sldId="2038"/>
        </pc:sldMkLst>
        <pc:spChg chg="add mod">
          <ac:chgData name="Alessandra Poli" userId="fba9973f-6352-4479-b2fd-195e77955b3f" providerId="ADAL" clId="{C9B0277A-A7FF-4008-A28E-FCF6E57286DB}" dt="2022-09-28T08:54:47.845" v="5926" actId="1076"/>
          <ac:spMkLst>
            <pc:docMk/>
            <pc:sldMk cId="1917816609" sldId="2038"/>
            <ac:spMk id="3" creationId="{31C3D186-7717-2B28-1CF0-81696AC5F629}"/>
          </ac:spMkLst>
        </pc:spChg>
        <pc:spChg chg="mod">
          <ac:chgData name="Alessandra Poli" userId="fba9973f-6352-4479-b2fd-195e77955b3f" providerId="ADAL" clId="{C9B0277A-A7FF-4008-A28E-FCF6E57286DB}" dt="2022-09-28T14:38:37.874" v="6806" actId="20577"/>
          <ac:spMkLst>
            <pc:docMk/>
            <pc:sldMk cId="1917816609" sldId="2038"/>
            <ac:spMk id="5" creationId="{40D9C259-C986-4146-A6A6-25D0ECDEB24B}"/>
          </ac:spMkLst>
        </pc:spChg>
        <pc:spChg chg="add mod">
          <ac:chgData name="Alessandra Poli" userId="fba9973f-6352-4479-b2fd-195e77955b3f" providerId="ADAL" clId="{C9B0277A-A7FF-4008-A28E-FCF6E57286DB}" dt="2022-09-28T08:58:51.212" v="5975" actId="14100"/>
          <ac:spMkLst>
            <pc:docMk/>
            <pc:sldMk cId="1917816609" sldId="2038"/>
            <ac:spMk id="6" creationId="{8758374D-903A-7FA7-6522-244B2EA37987}"/>
          </ac:spMkLst>
        </pc:spChg>
        <pc:spChg chg="add mod">
          <ac:chgData name="Alessandra Poli" userId="fba9973f-6352-4479-b2fd-195e77955b3f" providerId="ADAL" clId="{C9B0277A-A7FF-4008-A28E-FCF6E57286DB}" dt="2022-09-27T12:56:14.684" v="2630" actId="14100"/>
          <ac:spMkLst>
            <pc:docMk/>
            <pc:sldMk cId="1917816609" sldId="2038"/>
            <ac:spMk id="11" creationId="{B894793E-9F2A-6ED6-82C8-DFA336ED8E5E}"/>
          </ac:spMkLst>
        </pc:spChg>
        <pc:spChg chg="add mod">
          <ac:chgData name="Alessandra Poli" userId="fba9973f-6352-4479-b2fd-195e77955b3f" providerId="ADAL" clId="{C9B0277A-A7FF-4008-A28E-FCF6E57286DB}" dt="2022-09-27T12:57:37.934" v="2677" actId="1076"/>
          <ac:spMkLst>
            <pc:docMk/>
            <pc:sldMk cId="1917816609" sldId="2038"/>
            <ac:spMk id="12" creationId="{C29A5425-876F-C155-A242-FC27A72B925C}"/>
          </ac:spMkLst>
        </pc:spChg>
        <pc:spChg chg="add mod">
          <ac:chgData name="Alessandra Poli" userId="fba9973f-6352-4479-b2fd-195e77955b3f" providerId="ADAL" clId="{C9B0277A-A7FF-4008-A28E-FCF6E57286DB}" dt="2022-09-28T14:18:09.432" v="6545" actId="20577"/>
          <ac:spMkLst>
            <pc:docMk/>
            <pc:sldMk cId="1917816609" sldId="2038"/>
            <ac:spMk id="14" creationId="{10715012-9D80-B3F7-1215-FD3A338D07C0}"/>
          </ac:spMkLst>
        </pc:spChg>
        <pc:graphicFrameChg chg="add del mod">
          <ac:chgData name="Alessandra Poli" userId="fba9973f-6352-4479-b2fd-195e77955b3f" providerId="ADAL" clId="{C9B0277A-A7FF-4008-A28E-FCF6E57286DB}" dt="2022-09-27T12:52:43.612" v="2500" actId="478"/>
          <ac:graphicFrameMkLst>
            <pc:docMk/>
            <pc:sldMk cId="1917816609" sldId="2038"/>
            <ac:graphicFrameMk id="2" creationId="{00000000-0008-0000-0300-000002000000}"/>
          </ac:graphicFrameMkLst>
        </pc:graphicFrameChg>
        <pc:graphicFrameChg chg="add del mod">
          <ac:chgData name="Alessandra Poli" userId="fba9973f-6352-4479-b2fd-195e77955b3f" providerId="ADAL" clId="{C9B0277A-A7FF-4008-A28E-FCF6E57286DB}" dt="2022-09-27T12:51:01.713" v="2477" actId="478"/>
          <ac:graphicFrameMkLst>
            <pc:docMk/>
            <pc:sldMk cId="1917816609" sldId="2038"/>
            <ac:graphicFrameMk id="4" creationId="{549B1211-F06F-7465-42F0-86384A57137C}"/>
          </ac:graphicFrameMkLst>
        </pc:graphicFrameChg>
        <pc:graphicFrameChg chg="add del mod">
          <ac:chgData name="Alessandra Poli" userId="fba9973f-6352-4479-b2fd-195e77955b3f" providerId="ADAL" clId="{C9B0277A-A7FF-4008-A28E-FCF6E57286DB}" dt="2022-09-27T14:02:56.867" v="3037" actId="478"/>
          <ac:graphicFrameMkLst>
            <pc:docMk/>
            <pc:sldMk cId="1917816609" sldId="2038"/>
            <ac:graphicFrameMk id="9" creationId="{549B1211-F06F-7465-42F0-86384A57137C}"/>
          </ac:graphicFrameMkLst>
        </pc:graphicFrameChg>
        <pc:graphicFrameChg chg="add del mod">
          <ac:chgData name="Alessandra Poli" userId="fba9973f-6352-4479-b2fd-195e77955b3f" providerId="ADAL" clId="{C9B0277A-A7FF-4008-A28E-FCF6E57286DB}" dt="2022-09-28T14:17:20.189" v="6509" actId="478"/>
          <ac:graphicFrameMkLst>
            <pc:docMk/>
            <pc:sldMk cId="1917816609" sldId="2038"/>
            <ac:graphicFrameMk id="10" creationId="{00000000-0008-0000-0300-000002000000}"/>
          </ac:graphicFrameMkLst>
        </pc:graphicFrameChg>
        <pc:graphicFrameChg chg="add del mod">
          <ac:chgData name="Alessandra Poli" userId="fba9973f-6352-4479-b2fd-195e77955b3f" providerId="ADAL" clId="{C9B0277A-A7FF-4008-A28E-FCF6E57286DB}" dt="2022-09-28T14:16:26.853" v="6498" actId="478"/>
          <ac:graphicFrameMkLst>
            <pc:docMk/>
            <pc:sldMk cId="1917816609" sldId="2038"/>
            <ac:graphicFrameMk id="13" creationId="{549B1211-F06F-7465-42F0-86384A57137C}"/>
          </ac:graphicFrameMkLst>
        </pc:graphicFrameChg>
        <pc:picChg chg="mod">
          <ac:chgData name="Alessandra Poli" userId="fba9973f-6352-4479-b2fd-195e77955b3f" providerId="ADAL" clId="{C9B0277A-A7FF-4008-A28E-FCF6E57286DB}" dt="2022-09-28T14:17:39.201" v="6516" actId="14100"/>
          <ac:picMkLst>
            <pc:docMk/>
            <pc:sldMk cId="1917816609" sldId="2038"/>
            <ac:picMk id="2" creationId="{C8E96AA2-D541-0557-CE03-8C1EF7E56316}"/>
          </ac:picMkLst>
        </pc:picChg>
        <pc:picChg chg="mod">
          <ac:chgData name="Alessandra Poli" userId="fba9973f-6352-4479-b2fd-195e77955b3f" providerId="ADAL" clId="{C9B0277A-A7FF-4008-A28E-FCF6E57286DB}" dt="2022-09-28T14:33:18.538" v="6631" actId="14100"/>
          <ac:picMkLst>
            <pc:docMk/>
            <pc:sldMk cId="1917816609" sldId="2038"/>
            <ac:picMk id="4" creationId="{05BDB9FC-E666-2E4C-ACC9-106355C5433C}"/>
          </ac:picMkLst>
        </pc:picChg>
        <pc:picChg chg="del mod">
          <ac:chgData name="Alessandra Poli" userId="fba9973f-6352-4479-b2fd-195e77955b3f" providerId="ADAL" clId="{C9B0277A-A7FF-4008-A28E-FCF6E57286DB}" dt="2022-09-27T12:51:27.447" v="2479" actId="478"/>
          <ac:picMkLst>
            <pc:docMk/>
            <pc:sldMk cId="1917816609" sldId="2038"/>
            <ac:picMk id="8" creationId="{9F7B8F65-BD3F-3F5E-2EC6-1602EA6C1300}"/>
          </ac:picMkLst>
        </pc:picChg>
      </pc:sldChg>
      <pc:sldChg chg="modSp mod">
        <pc:chgData name="Alessandra Poli" userId="fba9973f-6352-4479-b2fd-195e77955b3f" providerId="ADAL" clId="{C9B0277A-A7FF-4008-A28E-FCF6E57286DB}" dt="2022-09-25T16:33:57.062" v="1127" actId="1076"/>
        <pc:sldMkLst>
          <pc:docMk/>
          <pc:sldMk cId="3157977082" sldId="2042"/>
        </pc:sldMkLst>
        <pc:picChg chg="mod">
          <ac:chgData name="Alessandra Poli" userId="fba9973f-6352-4479-b2fd-195e77955b3f" providerId="ADAL" clId="{C9B0277A-A7FF-4008-A28E-FCF6E57286DB}" dt="2022-09-25T16:33:57.062" v="1127" actId="1076"/>
          <ac:picMkLst>
            <pc:docMk/>
            <pc:sldMk cId="3157977082" sldId="2042"/>
            <ac:picMk id="2" creationId="{04011A50-F934-E978-D22A-79EC960E75B5}"/>
          </ac:picMkLst>
        </pc:picChg>
      </pc:sldChg>
      <pc:sldChg chg="addSp delSp modSp mod">
        <pc:chgData name="Alessandra Poli" userId="fba9973f-6352-4479-b2fd-195e77955b3f" providerId="ADAL" clId="{C9B0277A-A7FF-4008-A28E-FCF6E57286DB}" dt="2022-09-28T10:44:11.133" v="6377" actId="1076"/>
        <pc:sldMkLst>
          <pc:docMk/>
          <pc:sldMk cId="3239459327" sldId="2043"/>
        </pc:sldMkLst>
        <pc:spChg chg="add mod">
          <ac:chgData name="Alessandra Poli" userId="fba9973f-6352-4479-b2fd-195e77955b3f" providerId="ADAL" clId="{C9B0277A-A7FF-4008-A28E-FCF6E57286DB}" dt="2022-09-28T10:38:08.751" v="6182" actId="1076"/>
          <ac:spMkLst>
            <pc:docMk/>
            <pc:sldMk cId="3239459327" sldId="2043"/>
            <ac:spMk id="3" creationId="{C3BC050D-A9EE-66C0-8AB8-B3E039D2D4E9}"/>
          </ac:spMkLst>
        </pc:spChg>
        <pc:spChg chg="mod">
          <ac:chgData name="Alessandra Poli" userId="fba9973f-6352-4479-b2fd-195e77955b3f" providerId="ADAL" clId="{C9B0277A-A7FF-4008-A28E-FCF6E57286DB}" dt="2022-09-28T10:43:47.963" v="6374" actId="113"/>
          <ac:spMkLst>
            <pc:docMk/>
            <pc:sldMk cId="3239459327" sldId="2043"/>
            <ac:spMk id="5" creationId="{40D9C259-C986-4146-A6A6-25D0ECDEB24B}"/>
          </ac:spMkLst>
        </pc:spChg>
        <pc:spChg chg="add mod">
          <ac:chgData name="Alessandra Poli" userId="fba9973f-6352-4479-b2fd-195e77955b3f" providerId="ADAL" clId="{C9B0277A-A7FF-4008-A28E-FCF6E57286DB}" dt="2022-09-28T10:38:23.235" v="6185" actId="1076"/>
          <ac:spMkLst>
            <pc:docMk/>
            <pc:sldMk cId="3239459327" sldId="2043"/>
            <ac:spMk id="6" creationId="{1C6A4122-1302-3E6B-8B19-331D7AF39AB7}"/>
          </ac:spMkLst>
        </pc:spChg>
        <pc:spChg chg="add mod">
          <ac:chgData name="Alessandra Poli" userId="fba9973f-6352-4479-b2fd-195e77955b3f" providerId="ADAL" clId="{C9B0277A-A7FF-4008-A28E-FCF6E57286DB}" dt="2022-09-25T16:43:37.134" v="1710" actId="1076"/>
          <ac:spMkLst>
            <pc:docMk/>
            <pc:sldMk cId="3239459327" sldId="2043"/>
            <ac:spMk id="8" creationId="{7C2E4C5E-690B-61B5-4A3C-41D44E540C28}"/>
          </ac:spMkLst>
        </pc:spChg>
        <pc:graphicFrameChg chg="add del mod">
          <ac:chgData name="Alessandra Poli" userId="fba9973f-6352-4479-b2fd-195e77955b3f" providerId="ADAL" clId="{C9B0277A-A7FF-4008-A28E-FCF6E57286DB}" dt="2022-09-28T10:38:35.633" v="6186" actId="478"/>
          <ac:graphicFrameMkLst>
            <pc:docMk/>
            <pc:sldMk cId="3239459327" sldId="2043"/>
            <ac:graphicFrameMk id="2" creationId="{E77F8FB5-69CC-F29A-42B3-8E08AE1E65CE}"/>
          </ac:graphicFrameMkLst>
        </pc:graphicFrameChg>
        <pc:graphicFrameChg chg="add del mod">
          <ac:chgData name="Alessandra Poli" userId="fba9973f-6352-4479-b2fd-195e77955b3f" providerId="ADAL" clId="{C9B0277A-A7FF-4008-A28E-FCF6E57286DB}" dt="2022-09-20T15:27:15.614" v="41" actId="478"/>
          <ac:graphicFrameMkLst>
            <pc:docMk/>
            <pc:sldMk cId="3239459327" sldId="2043"/>
            <ac:graphicFrameMk id="3" creationId="{469166FD-B77A-162D-BF2C-8D736CF8648C}"/>
          </ac:graphicFrameMkLst>
        </pc:graphicFrameChg>
        <pc:graphicFrameChg chg="add del mod">
          <ac:chgData name="Alessandra Poli" userId="fba9973f-6352-4479-b2fd-195e77955b3f" providerId="ADAL" clId="{C9B0277A-A7FF-4008-A28E-FCF6E57286DB}" dt="2022-09-28T10:37:07.104" v="6174" actId="478"/>
          <ac:graphicFrameMkLst>
            <pc:docMk/>
            <pc:sldMk cId="3239459327" sldId="2043"/>
            <ac:graphicFrameMk id="4" creationId="{469166FD-B77A-162D-BF2C-8D736CF8648C}"/>
          </ac:graphicFrameMkLst>
        </pc:graphicFrameChg>
        <pc:graphicFrameChg chg="add del mod">
          <ac:chgData name="Alessandra Poli" userId="fba9973f-6352-4479-b2fd-195e77955b3f" providerId="ADAL" clId="{C9B0277A-A7FF-4008-A28E-FCF6E57286DB}" dt="2022-09-28T10:38:47.184" v="6189" actId="478"/>
          <ac:graphicFrameMkLst>
            <pc:docMk/>
            <pc:sldMk cId="3239459327" sldId="2043"/>
            <ac:graphicFrameMk id="11" creationId="{00000000-0008-0000-0200-000002000000}"/>
          </ac:graphicFrameMkLst>
        </pc:graphicFrameChg>
        <pc:picChg chg="del mod">
          <ac:chgData name="Alessandra Poli" userId="fba9973f-6352-4479-b2fd-195e77955b3f" providerId="ADAL" clId="{C9B0277A-A7FF-4008-A28E-FCF6E57286DB}" dt="2022-09-28T10:37:35.020" v="6176" actId="478"/>
          <ac:picMkLst>
            <pc:docMk/>
            <pc:sldMk cId="3239459327" sldId="2043"/>
            <ac:picMk id="9" creationId="{390381B6-CCA3-7185-3B8D-9747E1EE2D28}"/>
          </ac:picMkLst>
        </pc:picChg>
        <pc:picChg chg="mod">
          <ac:chgData name="Alessandra Poli" userId="fba9973f-6352-4479-b2fd-195e77955b3f" providerId="ADAL" clId="{C9B0277A-A7FF-4008-A28E-FCF6E57286DB}" dt="2022-09-28T10:44:04.235" v="6376" actId="14100"/>
          <ac:picMkLst>
            <pc:docMk/>
            <pc:sldMk cId="3239459327" sldId="2043"/>
            <ac:picMk id="10" creationId="{A611242D-BD09-DE57-C2FF-A99B1EBC0D7A}"/>
          </ac:picMkLst>
        </pc:picChg>
        <pc:picChg chg="mod">
          <ac:chgData name="Alessandra Poli" userId="fba9973f-6352-4479-b2fd-195e77955b3f" providerId="ADAL" clId="{C9B0277A-A7FF-4008-A28E-FCF6E57286DB}" dt="2022-09-28T10:44:11.133" v="6377" actId="1076"/>
          <ac:picMkLst>
            <pc:docMk/>
            <pc:sldMk cId="3239459327" sldId="2043"/>
            <ac:picMk id="12" creationId="{F667C8AD-C25D-357B-E0CB-80E510B8B3C2}"/>
          </ac:picMkLst>
        </pc:picChg>
      </pc:sldChg>
      <pc:sldChg chg="ord">
        <pc:chgData name="Alessandra Poli" userId="fba9973f-6352-4479-b2fd-195e77955b3f" providerId="ADAL" clId="{C9B0277A-A7FF-4008-A28E-FCF6E57286DB}" dt="2022-09-20T14:40:09.304" v="16"/>
        <pc:sldMkLst>
          <pc:docMk/>
          <pc:sldMk cId="4121841406" sldId="2044"/>
        </pc:sldMkLst>
      </pc:sldChg>
    </pc:docChg>
  </pc:docChgLst>
  <pc:docChgLst>
    <pc:chgData name="Dennis Shen" userId="d226a3df-cbd9-4bef-b826-a2b67117af42" providerId="ADAL" clId="{CEBF7992-E2BB-4AFC-B2CA-EFE3717091EC}"/>
    <pc:docChg chg="undo custSel modSld modMainMaster">
      <pc:chgData name="Dennis Shen" userId="d226a3df-cbd9-4bef-b826-a2b67117af42" providerId="ADAL" clId="{CEBF7992-E2BB-4AFC-B2CA-EFE3717091EC}" dt="2022-06-30T08:31:17.710" v="620" actId="1036"/>
      <pc:docMkLst>
        <pc:docMk/>
      </pc:docMkLst>
      <pc:sldChg chg="modSp mod">
        <pc:chgData name="Dennis Shen" userId="d226a3df-cbd9-4bef-b826-a2b67117af42" providerId="ADAL" clId="{CEBF7992-E2BB-4AFC-B2CA-EFE3717091EC}" dt="2022-06-04T16:21:43.932" v="5" actId="20577"/>
        <pc:sldMkLst>
          <pc:docMk/>
          <pc:sldMk cId="3007730423" sldId="875"/>
        </pc:sldMkLst>
        <pc:spChg chg="mod">
          <ac:chgData name="Dennis Shen" userId="d226a3df-cbd9-4bef-b826-a2b67117af42" providerId="ADAL" clId="{CEBF7992-E2BB-4AFC-B2CA-EFE3717091EC}" dt="2022-06-04T16:21:43.932" v="5" actId="20577"/>
          <ac:spMkLst>
            <pc:docMk/>
            <pc:sldMk cId="3007730423" sldId="875"/>
            <ac:spMk id="8" creationId="{FE8305A2-1B1F-4F40-ABA9-CEE4601C2D19}"/>
          </ac:spMkLst>
        </pc:spChg>
      </pc:sldChg>
      <pc:sldChg chg="addSp delSp modSp mod">
        <pc:chgData name="Dennis Shen" userId="d226a3df-cbd9-4bef-b826-a2b67117af42" providerId="ADAL" clId="{CEBF7992-E2BB-4AFC-B2CA-EFE3717091EC}" dt="2022-06-24T21:38:00.005" v="568" actId="20577"/>
        <pc:sldMkLst>
          <pc:docMk/>
          <pc:sldMk cId="4044740131" sldId="1891"/>
        </pc:sldMkLst>
        <pc:spChg chg="mod">
          <ac:chgData name="Dennis Shen" userId="d226a3df-cbd9-4bef-b826-a2b67117af42" providerId="ADAL" clId="{CEBF7992-E2BB-4AFC-B2CA-EFE3717091EC}" dt="2022-06-24T21:38:00.005" v="568" actId="20577"/>
          <ac:spMkLst>
            <pc:docMk/>
            <pc:sldMk cId="4044740131" sldId="1891"/>
            <ac:spMk id="10" creationId="{EAF108A6-A331-415B-A6BB-E843FB27B757}"/>
          </ac:spMkLst>
        </pc:spChg>
        <pc:graphicFrameChg chg="add del mod">
          <ac:chgData name="Dennis Shen" userId="d226a3df-cbd9-4bef-b826-a2b67117af42" providerId="ADAL" clId="{CEBF7992-E2BB-4AFC-B2CA-EFE3717091EC}" dt="2022-06-18T12:35:54.168" v="511" actId="478"/>
          <ac:graphicFrameMkLst>
            <pc:docMk/>
            <pc:sldMk cId="4044740131" sldId="1891"/>
            <ac:graphicFrameMk id="8" creationId="{43DF515F-39B2-4256-BE25-3DD5DD64D9A7}"/>
          </ac:graphicFrameMkLst>
        </pc:graphicFrameChg>
        <pc:graphicFrameChg chg="add del mod">
          <ac:chgData name="Dennis Shen" userId="d226a3df-cbd9-4bef-b826-a2b67117af42" providerId="ADAL" clId="{CEBF7992-E2BB-4AFC-B2CA-EFE3717091EC}" dt="2022-06-18T12:40:15.522" v="540" actId="478"/>
          <ac:graphicFrameMkLst>
            <pc:docMk/>
            <pc:sldMk cId="4044740131" sldId="1891"/>
            <ac:graphicFrameMk id="11" creationId="{43DF515F-39B2-4256-BE25-3DD5DD64D9A7}"/>
          </ac:graphicFrameMkLst>
        </pc:graphicFrameChg>
        <pc:graphicFrameChg chg="add mod">
          <ac:chgData name="Dennis Shen" userId="d226a3df-cbd9-4bef-b826-a2b67117af42" providerId="ADAL" clId="{CEBF7992-E2BB-4AFC-B2CA-EFE3717091EC}" dt="2022-06-18T12:40:22.924" v="544" actId="1036"/>
          <ac:graphicFrameMkLst>
            <pc:docMk/>
            <pc:sldMk cId="4044740131" sldId="1891"/>
            <ac:graphicFrameMk id="12" creationId="{43DF515F-39B2-4256-BE25-3DD5DD64D9A7}"/>
          </ac:graphicFrameMkLst>
        </pc:graphicFrameChg>
      </pc:sldChg>
      <pc:sldChg chg="modSp mod">
        <pc:chgData name="Dennis Shen" userId="d226a3df-cbd9-4bef-b826-a2b67117af42" providerId="ADAL" clId="{CEBF7992-E2BB-4AFC-B2CA-EFE3717091EC}" dt="2022-06-10T20:39:29.219" v="289" actId="20577"/>
        <pc:sldMkLst>
          <pc:docMk/>
          <pc:sldMk cId="3151346399" sldId="1895"/>
        </pc:sldMkLst>
        <pc:spChg chg="mod">
          <ac:chgData name="Dennis Shen" userId="d226a3df-cbd9-4bef-b826-a2b67117af42" providerId="ADAL" clId="{CEBF7992-E2BB-4AFC-B2CA-EFE3717091EC}" dt="2022-06-10T20:39:29.219" v="289" actId="20577"/>
          <ac:spMkLst>
            <pc:docMk/>
            <pc:sldMk cId="3151346399" sldId="1895"/>
            <ac:spMk id="6" creationId="{3FA64CE4-51BA-42C6-B150-8B06E9BE3F3D}"/>
          </ac:spMkLst>
        </pc:spChg>
      </pc:sldChg>
      <pc:sldChg chg="modSp mod">
        <pc:chgData name="Dennis Shen" userId="d226a3df-cbd9-4bef-b826-a2b67117af42" providerId="ADAL" clId="{CEBF7992-E2BB-4AFC-B2CA-EFE3717091EC}" dt="2022-06-24T21:37:43.412" v="564" actId="20577"/>
        <pc:sldMkLst>
          <pc:docMk/>
          <pc:sldMk cId="3770884643" sldId="1950"/>
        </pc:sldMkLst>
        <pc:spChg chg="mod">
          <ac:chgData name="Dennis Shen" userId="d226a3df-cbd9-4bef-b826-a2b67117af42" providerId="ADAL" clId="{CEBF7992-E2BB-4AFC-B2CA-EFE3717091EC}" dt="2022-06-04T16:22:45.144" v="44" actId="20577"/>
          <ac:spMkLst>
            <pc:docMk/>
            <pc:sldMk cId="3770884643" sldId="1950"/>
            <ac:spMk id="7" creationId="{6D275ABC-F141-445E-89DE-551BB315A586}"/>
          </ac:spMkLst>
        </pc:spChg>
        <pc:spChg chg="mod">
          <ac:chgData name="Dennis Shen" userId="d226a3df-cbd9-4bef-b826-a2b67117af42" providerId="ADAL" clId="{CEBF7992-E2BB-4AFC-B2CA-EFE3717091EC}" dt="2022-06-24T21:37:35.140" v="550" actId="20577"/>
          <ac:spMkLst>
            <pc:docMk/>
            <pc:sldMk cId="3770884643" sldId="1950"/>
            <ac:spMk id="13" creationId="{6AA90839-03A9-4907-8768-70AD2A7BC70A}"/>
          </ac:spMkLst>
        </pc:spChg>
        <pc:graphicFrameChg chg="mod modGraphic">
          <ac:chgData name="Dennis Shen" userId="d226a3df-cbd9-4bef-b826-a2b67117af42" providerId="ADAL" clId="{CEBF7992-E2BB-4AFC-B2CA-EFE3717091EC}" dt="2022-06-24T21:37:43.412" v="564" actId="20577"/>
          <ac:graphicFrameMkLst>
            <pc:docMk/>
            <pc:sldMk cId="3770884643" sldId="1950"/>
            <ac:graphicFrameMk id="8" creationId="{95474FFD-B0E6-497E-9CBE-FD207CF6D041}"/>
          </ac:graphicFrameMkLst>
        </pc:graphicFrameChg>
      </pc:sldChg>
      <pc:sldChg chg="modSp mod">
        <pc:chgData name="Dennis Shen" userId="d226a3df-cbd9-4bef-b826-a2b67117af42" providerId="ADAL" clId="{CEBF7992-E2BB-4AFC-B2CA-EFE3717091EC}" dt="2022-06-10T20:38:08.378" v="276" actId="20577"/>
        <pc:sldMkLst>
          <pc:docMk/>
          <pc:sldMk cId="1181650772" sldId="1951"/>
        </pc:sldMkLst>
        <pc:spChg chg="mod">
          <ac:chgData name="Dennis Shen" userId="d226a3df-cbd9-4bef-b826-a2b67117af42" providerId="ADAL" clId="{CEBF7992-E2BB-4AFC-B2CA-EFE3717091EC}" dt="2022-06-10T20:37:44.739" v="265" actId="20577"/>
          <ac:spMkLst>
            <pc:docMk/>
            <pc:sldMk cId="1181650772" sldId="1951"/>
            <ac:spMk id="22" creationId="{428C07BB-FCDC-4ECF-813F-D42071EDC942}"/>
          </ac:spMkLst>
        </pc:spChg>
        <pc:spChg chg="mod">
          <ac:chgData name="Dennis Shen" userId="d226a3df-cbd9-4bef-b826-a2b67117af42" providerId="ADAL" clId="{CEBF7992-E2BB-4AFC-B2CA-EFE3717091EC}" dt="2022-06-10T20:38:08.378" v="276" actId="20577"/>
          <ac:spMkLst>
            <pc:docMk/>
            <pc:sldMk cId="1181650772" sldId="1951"/>
            <ac:spMk id="25" creationId="{ADC89053-91B0-4095-9645-D4227185D5EF}"/>
          </ac:spMkLst>
        </pc:spChg>
      </pc:sldChg>
      <pc:sldChg chg="addSp delSp modSp mod">
        <pc:chgData name="Dennis Shen" userId="d226a3df-cbd9-4bef-b826-a2b67117af42" providerId="ADAL" clId="{CEBF7992-E2BB-4AFC-B2CA-EFE3717091EC}" dt="2022-06-24T21:38:06.599" v="572" actId="20577"/>
        <pc:sldMkLst>
          <pc:docMk/>
          <pc:sldMk cId="344916122" sldId="1955"/>
        </pc:sldMkLst>
        <pc:spChg chg="ord">
          <ac:chgData name="Dennis Shen" userId="d226a3df-cbd9-4bef-b826-a2b67117af42" providerId="ADAL" clId="{CEBF7992-E2BB-4AFC-B2CA-EFE3717091EC}" dt="2022-06-04T16:31:54.231" v="62" actId="167"/>
          <ac:spMkLst>
            <pc:docMk/>
            <pc:sldMk cId="344916122" sldId="1955"/>
            <ac:spMk id="12" creationId="{0EA31D31-3DC2-4972-897D-9E39EF19E9A5}"/>
          </ac:spMkLst>
        </pc:spChg>
        <pc:spChg chg="ord">
          <ac:chgData name="Dennis Shen" userId="d226a3df-cbd9-4bef-b826-a2b67117af42" providerId="ADAL" clId="{CEBF7992-E2BB-4AFC-B2CA-EFE3717091EC}" dt="2022-06-04T16:32:29.211" v="79" actId="167"/>
          <ac:spMkLst>
            <pc:docMk/>
            <pc:sldMk cId="344916122" sldId="1955"/>
            <ac:spMk id="16" creationId="{2F27CC0C-183F-456B-9E61-500563B9375B}"/>
          </ac:spMkLst>
        </pc:spChg>
        <pc:spChg chg="mod">
          <ac:chgData name="Dennis Shen" userId="d226a3df-cbd9-4bef-b826-a2b67117af42" providerId="ADAL" clId="{CEBF7992-E2BB-4AFC-B2CA-EFE3717091EC}" dt="2022-06-24T21:38:06.599" v="572" actId="20577"/>
          <ac:spMkLst>
            <pc:docMk/>
            <pc:sldMk cId="344916122" sldId="1955"/>
            <ac:spMk id="20" creationId="{68D3A1F0-BBF3-445E-A573-89234A1BBCAD}"/>
          </ac:spMkLst>
        </pc:spChg>
        <pc:spChg chg="mod">
          <ac:chgData name="Dennis Shen" userId="d226a3df-cbd9-4bef-b826-a2b67117af42" providerId="ADAL" clId="{CEBF7992-E2BB-4AFC-B2CA-EFE3717091EC}" dt="2022-06-04T16:32:50.881" v="83" actId="1038"/>
          <ac:spMkLst>
            <pc:docMk/>
            <pc:sldMk cId="344916122" sldId="1955"/>
            <ac:spMk id="29" creationId="{6E9D2AD4-AC60-4663-A55E-E7A9D2C83252}"/>
          </ac:spMkLst>
        </pc:spChg>
        <pc:picChg chg="del">
          <ac:chgData name="Dennis Shen" userId="d226a3df-cbd9-4bef-b826-a2b67117af42" providerId="ADAL" clId="{CEBF7992-E2BB-4AFC-B2CA-EFE3717091EC}" dt="2022-06-04T16:31:39.949" v="57" actId="478"/>
          <ac:picMkLst>
            <pc:docMk/>
            <pc:sldMk cId="344916122" sldId="1955"/>
            <ac:picMk id="2" creationId="{B3BDCE25-323B-4FA8-ABD2-8041EFCBD3CC}"/>
          </ac:picMkLst>
        </pc:picChg>
        <pc:picChg chg="add mod ord">
          <ac:chgData name="Dennis Shen" userId="d226a3df-cbd9-4bef-b826-a2b67117af42" providerId="ADAL" clId="{CEBF7992-E2BB-4AFC-B2CA-EFE3717091EC}" dt="2022-06-04T16:32:00.098" v="72" actId="1037"/>
          <ac:picMkLst>
            <pc:docMk/>
            <pc:sldMk cId="344916122" sldId="1955"/>
            <ac:picMk id="3" creationId="{E749A274-0FBB-4FEB-B4D7-C11EF83B0A93}"/>
          </ac:picMkLst>
        </pc:picChg>
        <pc:picChg chg="add mod ord">
          <ac:chgData name="Dennis Shen" userId="d226a3df-cbd9-4bef-b826-a2b67117af42" providerId="ADAL" clId="{CEBF7992-E2BB-4AFC-B2CA-EFE3717091EC}" dt="2022-06-04T16:32:50.881" v="83" actId="1038"/>
          <ac:picMkLst>
            <pc:docMk/>
            <pc:sldMk cId="344916122" sldId="1955"/>
            <ac:picMk id="6" creationId="{1B6C2603-53D7-4261-B0FF-5FCBF33457C5}"/>
          </ac:picMkLst>
        </pc:picChg>
        <pc:picChg chg="del">
          <ac:chgData name="Dennis Shen" userId="d226a3df-cbd9-4bef-b826-a2b67117af42" providerId="ADAL" clId="{CEBF7992-E2BB-4AFC-B2CA-EFE3717091EC}" dt="2022-06-04T16:32:07.059" v="73" actId="478"/>
          <ac:picMkLst>
            <pc:docMk/>
            <pc:sldMk cId="344916122" sldId="1955"/>
            <ac:picMk id="7" creationId="{00470341-C85F-4E19-B957-3D7CB66558BF}"/>
          </ac:picMkLst>
        </pc:picChg>
        <pc:cxnChg chg="mod">
          <ac:chgData name="Dennis Shen" userId="d226a3df-cbd9-4bef-b826-a2b67117af42" providerId="ADAL" clId="{CEBF7992-E2BB-4AFC-B2CA-EFE3717091EC}" dt="2022-06-04T16:32:50.881" v="83" actId="1038"/>
          <ac:cxnSpMkLst>
            <pc:docMk/>
            <pc:sldMk cId="344916122" sldId="1955"/>
            <ac:cxnSpMk id="28" creationId="{1F4665B8-DBA4-48A3-9244-E07230AE4CE1}"/>
          </ac:cxnSpMkLst>
        </pc:cxnChg>
      </pc:sldChg>
      <pc:sldChg chg="modSp mod">
        <pc:chgData name="Dennis Shen" userId="d226a3df-cbd9-4bef-b826-a2b67117af42" providerId="ADAL" clId="{CEBF7992-E2BB-4AFC-B2CA-EFE3717091EC}" dt="2022-06-10T20:46:47.657" v="311" actId="20577"/>
        <pc:sldMkLst>
          <pc:docMk/>
          <pc:sldMk cId="1628891155" sldId="1965"/>
        </pc:sldMkLst>
        <pc:graphicFrameChg chg="modGraphic">
          <ac:chgData name="Dennis Shen" userId="d226a3df-cbd9-4bef-b826-a2b67117af42" providerId="ADAL" clId="{CEBF7992-E2BB-4AFC-B2CA-EFE3717091EC}" dt="2022-06-10T20:46:47.657" v="311" actId="20577"/>
          <ac:graphicFrameMkLst>
            <pc:docMk/>
            <pc:sldMk cId="1628891155" sldId="1965"/>
            <ac:graphicFrameMk id="9" creationId="{A99448F6-DABF-4535-8B71-70DA2D5147B8}"/>
          </ac:graphicFrameMkLst>
        </pc:graphicFrameChg>
      </pc:sldChg>
      <pc:sldChg chg="modSp mod">
        <pc:chgData name="Dennis Shen" userId="d226a3df-cbd9-4bef-b826-a2b67117af42" providerId="ADAL" clId="{CEBF7992-E2BB-4AFC-B2CA-EFE3717091EC}" dt="2022-06-24T21:41:00.582" v="612" actId="20577"/>
        <pc:sldMkLst>
          <pc:docMk/>
          <pc:sldMk cId="3088720628" sldId="1966"/>
        </pc:sldMkLst>
        <pc:spChg chg="mod">
          <ac:chgData name="Dennis Shen" userId="d226a3df-cbd9-4bef-b826-a2b67117af42" providerId="ADAL" clId="{CEBF7992-E2BB-4AFC-B2CA-EFE3717091EC}" dt="2022-06-24T21:41:00.582" v="612" actId="20577"/>
          <ac:spMkLst>
            <pc:docMk/>
            <pc:sldMk cId="3088720628" sldId="1966"/>
            <ac:spMk id="7" creationId="{78826A01-7A52-45CE-8830-D2F0BC97552E}"/>
          </ac:spMkLst>
        </pc:spChg>
      </pc:sldChg>
      <pc:sldChg chg="modSp mod">
        <pc:chgData name="Dennis Shen" userId="d226a3df-cbd9-4bef-b826-a2b67117af42" providerId="ADAL" clId="{CEBF7992-E2BB-4AFC-B2CA-EFE3717091EC}" dt="2022-06-10T20:39:18.690" v="284" actId="20577"/>
        <pc:sldMkLst>
          <pc:docMk/>
          <pc:sldMk cId="3795039500" sldId="1970"/>
        </pc:sldMkLst>
        <pc:spChg chg="mod">
          <ac:chgData name="Dennis Shen" userId="d226a3df-cbd9-4bef-b826-a2b67117af42" providerId="ADAL" clId="{CEBF7992-E2BB-4AFC-B2CA-EFE3717091EC}" dt="2022-06-10T20:39:18.690" v="284" actId="20577"/>
          <ac:spMkLst>
            <pc:docMk/>
            <pc:sldMk cId="3795039500" sldId="1970"/>
            <ac:spMk id="20" creationId="{2FD3B4BE-E969-43AB-A20F-CB89BF9751C3}"/>
          </ac:spMkLst>
        </pc:spChg>
      </pc:sldChg>
      <pc:sldChg chg="modSp mod">
        <pc:chgData name="Dennis Shen" userId="d226a3df-cbd9-4bef-b826-a2b67117af42" providerId="ADAL" clId="{CEBF7992-E2BB-4AFC-B2CA-EFE3717091EC}" dt="2022-06-10T20:41:00.458" v="298" actId="20577"/>
        <pc:sldMkLst>
          <pc:docMk/>
          <pc:sldMk cId="3064996577" sldId="1971"/>
        </pc:sldMkLst>
        <pc:spChg chg="mod">
          <ac:chgData name="Dennis Shen" userId="d226a3df-cbd9-4bef-b826-a2b67117af42" providerId="ADAL" clId="{CEBF7992-E2BB-4AFC-B2CA-EFE3717091EC}" dt="2022-06-10T20:40:52.954" v="296" actId="20577"/>
          <ac:spMkLst>
            <pc:docMk/>
            <pc:sldMk cId="3064996577" sldId="1971"/>
            <ac:spMk id="20" creationId="{6CD0D50A-E02A-4012-8F0C-6A7291E7F2C5}"/>
          </ac:spMkLst>
        </pc:spChg>
        <pc:spChg chg="mod">
          <ac:chgData name="Dennis Shen" userId="d226a3df-cbd9-4bef-b826-a2b67117af42" providerId="ADAL" clId="{CEBF7992-E2BB-4AFC-B2CA-EFE3717091EC}" dt="2022-06-10T20:40:32.635" v="294" actId="20577"/>
          <ac:spMkLst>
            <pc:docMk/>
            <pc:sldMk cId="3064996577" sldId="1971"/>
            <ac:spMk id="22" creationId="{874FF02B-0C24-4399-8D1B-85DCBE819CBE}"/>
          </ac:spMkLst>
        </pc:spChg>
        <pc:spChg chg="mod">
          <ac:chgData name="Dennis Shen" userId="d226a3df-cbd9-4bef-b826-a2b67117af42" providerId="ADAL" clId="{CEBF7992-E2BB-4AFC-B2CA-EFE3717091EC}" dt="2022-06-10T20:41:00.458" v="298" actId="20577"/>
          <ac:spMkLst>
            <pc:docMk/>
            <pc:sldMk cId="3064996577" sldId="1971"/>
            <ac:spMk id="24" creationId="{98EAC542-B230-452E-AF47-D56D011EA866}"/>
          </ac:spMkLst>
        </pc:spChg>
        <pc:spChg chg="mod">
          <ac:chgData name="Dennis Shen" userId="d226a3df-cbd9-4bef-b826-a2b67117af42" providerId="ADAL" clId="{CEBF7992-E2BB-4AFC-B2CA-EFE3717091EC}" dt="2022-06-10T20:39:40.913" v="291" actId="20577"/>
          <ac:spMkLst>
            <pc:docMk/>
            <pc:sldMk cId="3064996577" sldId="1971"/>
            <ac:spMk id="25" creationId="{8A0A08F1-4E5B-4828-A4ED-EE97956CFF36}"/>
          </ac:spMkLst>
        </pc:spChg>
        <pc:spChg chg="mod">
          <ac:chgData name="Dennis Shen" userId="d226a3df-cbd9-4bef-b826-a2b67117af42" providerId="ADAL" clId="{CEBF7992-E2BB-4AFC-B2CA-EFE3717091EC}" dt="2022-06-10T20:39:44.343" v="293" actId="20577"/>
          <ac:spMkLst>
            <pc:docMk/>
            <pc:sldMk cId="3064996577" sldId="1971"/>
            <ac:spMk id="195588" creationId="{00000000-0000-0000-0000-000000000000}"/>
          </ac:spMkLst>
        </pc:spChg>
      </pc:sldChg>
      <pc:sldChg chg="addSp delSp modSp mod">
        <pc:chgData name="Dennis Shen" userId="d226a3df-cbd9-4bef-b826-a2b67117af42" providerId="ADAL" clId="{CEBF7992-E2BB-4AFC-B2CA-EFE3717091EC}" dt="2022-06-30T08:31:17.710" v="620" actId="1036"/>
        <pc:sldMkLst>
          <pc:docMk/>
          <pc:sldMk cId="241600044" sldId="1972"/>
        </pc:sldMkLst>
        <pc:spChg chg="mod">
          <ac:chgData name="Dennis Shen" userId="d226a3df-cbd9-4bef-b826-a2b67117af42" providerId="ADAL" clId="{CEBF7992-E2BB-4AFC-B2CA-EFE3717091EC}" dt="2022-06-18T12:29:55.990" v="346" actId="20577"/>
          <ac:spMkLst>
            <pc:docMk/>
            <pc:sldMk cId="241600044" sldId="1972"/>
            <ac:spMk id="18" creationId="{B8D88086-C321-4252-AFC6-787394C5A9A5}"/>
          </ac:spMkLst>
        </pc:spChg>
        <pc:spChg chg="mod">
          <ac:chgData name="Dennis Shen" userId="d226a3df-cbd9-4bef-b826-a2b67117af42" providerId="ADAL" clId="{CEBF7992-E2BB-4AFC-B2CA-EFE3717091EC}" dt="2022-06-18T12:30:24.315" v="395" actId="20577"/>
          <ac:spMkLst>
            <pc:docMk/>
            <pc:sldMk cId="241600044" sldId="1972"/>
            <ac:spMk id="19" creationId="{D0118314-A4EE-4EF2-A58E-7B97B45B346D}"/>
          </ac:spMkLst>
        </pc:spChg>
        <pc:picChg chg="add del mod">
          <ac:chgData name="Dennis Shen" userId="d226a3df-cbd9-4bef-b826-a2b67117af42" providerId="ADAL" clId="{CEBF7992-E2BB-4AFC-B2CA-EFE3717091EC}" dt="2022-06-18T12:29:30.438" v="312" actId="478"/>
          <ac:picMkLst>
            <pc:docMk/>
            <pc:sldMk cId="241600044" sldId="1972"/>
            <ac:picMk id="3" creationId="{B70A2D91-470B-41F4-A991-1240F7562A7E}"/>
          </ac:picMkLst>
        </pc:picChg>
        <pc:picChg chg="add mod">
          <ac:chgData name="Dennis Shen" userId="d226a3df-cbd9-4bef-b826-a2b67117af42" providerId="ADAL" clId="{CEBF7992-E2BB-4AFC-B2CA-EFE3717091EC}" dt="2022-06-30T08:31:17.710" v="620" actId="1036"/>
          <ac:picMkLst>
            <pc:docMk/>
            <pc:sldMk cId="241600044" sldId="1972"/>
            <ac:picMk id="3" creationId="{F66D1A7A-20E0-F88C-2B42-5A6984123156}"/>
          </ac:picMkLst>
        </pc:picChg>
        <pc:picChg chg="del">
          <ac:chgData name="Dennis Shen" userId="d226a3df-cbd9-4bef-b826-a2b67117af42" providerId="ADAL" clId="{CEBF7992-E2BB-4AFC-B2CA-EFE3717091EC}" dt="2022-06-04T16:43:41.202" v="233" actId="478"/>
          <ac:picMkLst>
            <pc:docMk/>
            <pc:sldMk cId="241600044" sldId="1972"/>
            <ac:picMk id="4" creationId="{0AB57A1A-44A5-43B7-B195-D48F4071F150}"/>
          </ac:picMkLst>
        </pc:picChg>
        <pc:picChg chg="add del mod">
          <ac:chgData name="Dennis Shen" userId="d226a3df-cbd9-4bef-b826-a2b67117af42" providerId="ADAL" clId="{CEBF7992-E2BB-4AFC-B2CA-EFE3717091EC}" dt="2022-06-30T08:30:58.288" v="613" actId="478"/>
          <ac:picMkLst>
            <pc:docMk/>
            <pc:sldMk cId="241600044" sldId="1972"/>
            <ac:picMk id="4" creationId="{3AAFF023-3710-4F0C-B386-FE433E834E05}"/>
          </ac:picMkLst>
        </pc:picChg>
      </pc:sldChg>
      <pc:sldChg chg="modSp mod">
        <pc:chgData name="Dennis Shen" userId="d226a3df-cbd9-4bef-b826-a2b67117af42" providerId="ADAL" clId="{CEBF7992-E2BB-4AFC-B2CA-EFE3717091EC}" dt="2022-06-24T21:38:48.981" v="608" actId="20577"/>
        <pc:sldMkLst>
          <pc:docMk/>
          <pc:sldMk cId="1623988969" sldId="1979"/>
        </pc:sldMkLst>
        <pc:spChg chg="mod">
          <ac:chgData name="Dennis Shen" userId="d226a3df-cbd9-4bef-b826-a2b67117af42" providerId="ADAL" clId="{CEBF7992-E2BB-4AFC-B2CA-EFE3717091EC}" dt="2022-06-18T12:40:44.742" v="546" actId="1035"/>
          <ac:spMkLst>
            <pc:docMk/>
            <pc:sldMk cId="1623988969" sldId="1979"/>
            <ac:spMk id="9" creationId="{B92178EC-5814-459F-A177-B29560DBC20C}"/>
          </ac:spMkLst>
        </pc:spChg>
        <pc:graphicFrameChg chg="mod modGraphic">
          <ac:chgData name="Dennis Shen" userId="d226a3df-cbd9-4bef-b826-a2b67117af42" providerId="ADAL" clId="{CEBF7992-E2BB-4AFC-B2CA-EFE3717091EC}" dt="2022-06-24T21:38:48.981" v="608" actId="20577"/>
          <ac:graphicFrameMkLst>
            <pc:docMk/>
            <pc:sldMk cId="1623988969" sldId="1979"/>
            <ac:graphicFrameMk id="7" creationId="{18B8041F-F1C2-412A-855C-144DDAC31755}"/>
          </ac:graphicFrameMkLst>
        </pc:graphicFrameChg>
      </pc:sldChg>
      <pc:sldChg chg="modSp mod">
        <pc:chgData name="Dennis Shen" userId="d226a3df-cbd9-4bef-b826-a2b67117af42" providerId="ADAL" clId="{CEBF7992-E2BB-4AFC-B2CA-EFE3717091EC}" dt="2022-06-04T16:47:57.834" v="255" actId="20577"/>
        <pc:sldMkLst>
          <pc:docMk/>
          <pc:sldMk cId="4058454995" sldId="2030"/>
        </pc:sldMkLst>
        <pc:spChg chg="mod">
          <ac:chgData name="Dennis Shen" userId="d226a3df-cbd9-4bef-b826-a2b67117af42" providerId="ADAL" clId="{CEBF7992-E2BB-4AFC-B2CA-EFE3717091EC}" dt="2022-06-04T16:22:55.346" v="45" actId="20577"/>
          <ac:spMkLst>
            <pc:docMk/>
            <pc:sldMk cId="4058454995" sldId="2030"/>
            <ac:spMk id="5" creationId="{40D9C259-C986-4146-A6A6-25D0ECDEB24B}"/>
          </ac:spMkLst>
        </pc:spChg>
        <pc:graphicFrameChg chg="modGraphic">
          <ac:chgData name="Dennis Shen" userId="d226a3df-cbd9-4bef-b826-a2b67117af42" providerId="ADAL" clId="{CEBF7992-E2BB-4AFC-B2CA-EFE3717091EC}" dt="2022-06-04T16:47:57.834" v="255" actId="20577"/>
          <ac:graphicFrameMkLst>
            <pc:docMk/>
            <pc:sldMk cId="4058454995" sldId="2030"/>
            <ac:graphicFrameMk id="2" creationId="{46D0FDA2-4A31-4F21-A3B9-C9B73087BC10}"/>
          </ac:graphicFrameMkLst>
        </pc:graphicFrameChg>
      </pc:sldChg>
      <pc:sldMasterChg chg="modSldLayout">
        <pc:chgData name="Dennis Shen" userId="d226a3df-cbd9-4bef-b826-a2b67117af42" providerId="ADAL" clId="{CEBF7992-E2BB-4AFC-B2CA-EFE3717091EC}" dt="2022-06-04T16:37:09.033" v="225" actId="20577"/>
        <pc:sldMasterMkLst>
          <pc:docMk/>
          <pc:sldMasterMk cId="3208858837" sldId="2147483648"/>
        </pc:sldMasterMkLst>
        <pc:sldLayoutChg chg="modSp mod">
          <pc:chgData name="Dennis Shen" userId="d226a3df-cbd9-4bef-b826-a2b67117af42" providerId="ADAL" clId="{CEBF7992-E2BB-4AFC-B2CA-EFE3717091EC}" dt="2022-06-04T16:37:09.033" v="225" actId="20577"/>
          <pc:sldLayoutMkLst>
            <pc:docMk/>
            <pc:sldMasterMk cId="3208858837" sldId="2147483648"/>
            <pc:sldLayoutMk cId="2965603749" sldId="2147483660"/>
          </pc:sldLayoutMkLst>
          <pc:spChg chg="mod">
            <ac:chgData name="Dennis Shen" userId="d226a3df-cbd9-4bef-b826-a2b67117af42" providerId="ADAL" clId="{CEBF7992-E2BB-4AFC-B2CA-EFE3717091EC}" dt="2022-06-04T16:37:09.033" v="225" actId="20577"/>
            <ac:spMkLst>
              <pc:docMk/>
              <pc:sldMasterMk cId="3208858837" sldId="2147483648"/>
              <pc:sldLayoutMk cId="2965603749" sldId="2147483660"/>
              <ac:spMk id="10" creationId="{6986AC0F-EBDE-4F1D-8502-CF3226AD73D9}"/>
            </ac:spMkLst>
          </pc:spChg>
        </pc:sldLayoutChg>
      </pc:sldMasterChg>
    </pc:docChg>
  </pc:docChgLst>
  <pc:docChgLst>
    <pc:chgData name="Alvise Lennkh-Yunus" userId="bd2787e6-7cca-4644-b433-85bfb011824d" providerId="ADAL" clId="{18DDCEF4-ED36-4231-A240-D8B62B78A860}"/>
    <pc:docChg chg="custSel modSld">
      <pc:chgData name="Alvise Lennkh-Yunus" userId="bd2787e6-7cca-4644-b433-85bfb011824d" providerId="ADAL" clId="{18DDCEF4-ED36-4231-A240-D8B62B78A860}" dt="2022-07-20T17:20:18.279" v="64" actId="14100"/>
      <pc:docMkLst>
        <pc:docMk/>
      </pc:docMkLst>
      <pc:sldChg chg="delSp modSp mod">
        <pc:chgData name="Alvise Lennkh-Yunus" userId="bd2787e6-7cca-4644-b433-85bfb011824d" providerId="ADAL" clId="{18DDCEF4-ED36-4231-A240-D8B62B78A860}" dt="2022-07-20T17:20:18.279" v="64" actId="14100"/>
        <pc:sldMkLst>
          <pc:docMk/>
          <pc:sldMk cId="704830777" sldId="1967"/>
        </pc:sldMkLst>
        <pc:spChg chg="mod">
          <ac:chgData name="Alvise Lennkh-Yunus" userId="bd2787e6-7cca-4644-b433-85bfb011824d" providerId="ADAL" clId="{18DDCEF4-ED36-4231-A240-D8B62B78A860}" dt="2022-07-20T17:20:18.279" v="64" actId="14100"/>
          <ac:spMkLst>
            <pc:docMk/>
            <pc:sldMk cId="704830777" sldId="1967"/>
            <ac:spMk id="7" creationId="{78826A01-7A52-45CE-8830-D2F0BC97552E}"/>
          </ac:spMkLst>
        </pc:spChg>
        <pc:picChg chg="mod">
          <ac:chgData name="Alvise Lennkh-Yunus" userId="bd2787e6-7cca-4644-b433-85bfb011824d" providerId="ADAL" clId="{18DDCEF4-ED36-4231-A240-D8B62B78A860}" dt="2022-07-20T17:20:08.370" v="62" actId="1076"/>
          <ac:picMkLst>
            <pc:docMk/>
            <pc:sldMk cId="704830777" sldId="1967"/>
            <ac:picMk id="2" creationId="{87A641F9-2E23-E9CC-EF5A-7628CFA7CBE0}"/>
          </ac:picMkLst>
        </pc:picChg>
        <pc:picChg chg="del">
          <ac:chgData name="Alvise Lennkh-Yunus" userId="bd2787e6-7cca-4644-b433-85bfb011824d" providerId="ADAL" clId="{18DDCEF4-ED36-4231-A240-D8B62B78A860}" dt="2022-07-20T17:19:40.633" v="0" actId="478"/>
          <ac:picMkLst>
            <pc:docMk/>
            <pc:sldMk cId="704830777" sldId="1967"/>
            <ac:picMk id="6" creationId="{4D17FD77-CC51-4020-BBFF-DF7FA50B70E7}"/>
          </ac:picMkLst>
        </pc:picChg>
      </pc:sldChg>
    </pc:docChg>
  </pc:docChgLst>
  <pc:docChgLst>
    <pc:chgData name="Dennis Shen" userId="d226a3df-cbd9-4bef-b826-a2b67117af42" providerId="ADAL" clId="{EA71FB5B-6DE2-4F3A-B66E-68AC071EDB09}"/>
    <pc:docChg chg="undo custSel addSld delSld modSld">
      <pc:chgData name="Dennis Shen" userId="d226a3df-cbd9-4bef-b826-a2b67117af42" providerId="ADAL" clId="{EA71FB5B-6DE2-4F3A-B66E-68AC071EDB09}" dt="2022-05-28T15:50:18.290" v="594" actId="20577"/>
      <pc:docMkLst>
        <pc:docMk/>
      </pc:docMkLst>
      <pc:sldChg chg="modSp mod">
        <pc:chgData name="Dennis Shen" userId="d226a3df-cbd9-4bef-b826-a2b67117af42" providerId="ADAL" clId="{EA71FB5B-6DE2-4F3A-B66E-68AC071EDB09}" dt="2022-05-07T16:02:50.031" v="48" actId="20577"/>
        <pc:sldMkLst>
          <pc:docMk/>
          <pc:sldMk cId="2809789606" sldId="594"/>
        </pc:sldMkLst>
        <pc:spChg chg="mod">
          <ac:chgData name="Dennis Shen" userId="d226a3df-cbd9-4bef-b826-a2b67117af42" providerId="ADAL" clId="{EA71FB5B-6DE2-4F3A-B66E-68AC071EDB09}" dt="2022-05-07T16:02:50.031" v="48" actId="20577"/>
          <ac:spMkLst>
            <pc:docMk/>
            <pc:sldMk cId="2809789606" sldId="594"/>
            <ac:spMk id="6" creationId="{2DC07F98-FAF5-4DBF-981B-C5C20F4C9F1E}"/>
          </ac:spMkLst>
        </pc:spChg>
      </pc:sldChg>
      <pc:sldChg chg="add del">
        <pc:chgData name="Dennis Shen" userId="d226a3df-cbd9-4bef-b826-a2b67117af42" providerId="ADAL" clId="{EA71FB5B-6DE2-4F3A-B66E-68AC071EDB09}" dt="2022-05-23T10:40:16.066" v="478" actId="47"/>
        <pc:sldMkLst>
          <pc:docMk/>
          <pc:sldMk cId="3007730423" sldId="875"/>
        </pc:sldMkLst>
      </pc:sldChg>
      <pc:sldChg chg="modSp mod">
        <pc:chgData name="Dennis Shen" userId="d226a3df-cbd9-4bef-b826-a2b67117af42" providerId="ADAL" clId="{EA71FB5B-6DE2-4F3A-B66E-68AC071EDB09}" dt="2022-05-25T12:43:19.449" v="479" actId="20577"/>
        <pc:sldMkLst>
          <pc:docMk/>
          <pc:sldMk cId="3275648920" sldId="1504"/>
        </pc:sldMkLst>
        <pc:spChg chg="mod">
          <ac:chgData name="Dennis Shen" userId="d226a3df-cbd9-4bef-b826-a2b67117af42" providerId="ADAL" clId="{EA71FB5B-6DE2-4F3A-B66E-68AC071EDB09}" dt="2022-05-25T12:43:19.449" v="479" actId="20577"/>
          <ac:spMkLst>
            <pc:docMk/>
            <pc:sldMk cId="3275648920" sldId="1504"/>
            <ac:spMk id="11" creationId="{5F13D89A-9D1D-47F0-83CB-1B42D6B4265F}"/>
          </ac:spMkLst>
        </pc:spChg>
      </pc:sldChg>
      <pc:sldChg chg="addSp delSp modSp mod">
        <pc:chgData name="Dennis Shen" userId="d226a3df-cbd9-4bef-b826-a2b67117af42" providerId="ADAL" clId="{EA71FB5B-6DE2-4F3A-B66E-68AC071EDB09}" dt="2022-05-28T15:35:21.950" v="490" actId="20577"/>
        <pc:sldMkLst>
          <pc:docMk/>
          <pc:sldMk cId="4044740131" sldId="1891"/>
        </pc:sldMkLst>
        <pc:spChg chg="mod">
          <ac:chgData name="Dennis Shen" userId="d226a3df-cbd9-4bef-b826-a2b67117af42" providerId="ADAL" clId="{EA71FB5B-6DE2-4F3A-B66E-68AC071EDB09}" dt="2022-05-28T15:35:21.950" v="490" actId="20577"/>
          <ac:spMkLst>
            <pc:docMk/>
            <pc:sldMk cId="4044740131" sldId="1891"/>
            <ac:spMk id="10" creationId="{EAF108A6-A331-415B-A6BB-E843FB27B757}"/>
          </ac:spMkLst>
        </pc:spChg>
        <pc:graphicFrameChg chg="add del mod">
          <ac:chgData name="Dennis Shen" userId="d226a3df-cbd9-4bef-b826-a2b67117af42" providerId="ADAL" clId="{EA71FB5B-6DE2-4F3A-B66E-68AC071EDB09}" dt="2022-05-28T15:35:12.688" v="485" actId="478"/>
          <ac:graphicFrameMkLst>
            <pc:docMk/>
            <pc:sldMk cId="4044740131" sldId="1891"/>
            <ac:graphicFrameMk id="8" creationId="{43DF515F-39B2-4256-BE25-3DD5DD64D9A7}"/>
          </ac:graphicFrameMkLst>
        </pc:graphicFrameChg>
        <pc:graphicFrameChg chg="add del mod">
          <ac:chgData name="Dennis Shen" userId="d226a3df-cbd9-4bef-b826-a2b67117af42" providerId="ADAL" clId="{EA71FB5B-6DE2-4F3A-B66E-68AC071EDB09}" dt="2022-05-28T15:35:15.647" v="488" actId="1076"/>
          <ac:graphicFrameMkLst>
            <pc:docMk/>
            <pc:sldMk cId="4044740131" sldId="1891"/>
            <ac:graphicFrameMk id="11" creationId="{43DF515F-39B2-4256-BE25-3DD5DD64D9A7}"/>
          </ac:graphicFrameMkLst>
        </pc:graphicFrameChg>
      </pc:sldChg>
      <pc:sldChg chg="modSp mod">
        <pc:chgData name="Dennis Shen" userId="d226a3df-cbd9-4bef-b826-a2b67117af42" providerId="ADAL" clId="{EA71FB5B-6DE2-4F3A-B66E-68AC071EDB09}" dt="2022-05-28T15:27:52.741" v="482" actId="20577"/>
        <pc:sldMkLst>
          <pc:docMk/>
          <pc:sldMk cId="3770884643" sldId="1950"/>
        </pc:sldMkLst>
        <pc:spChg chg="mod">
          <ac:chgData name="Dennis Shen" userId="d226a3df-cbd9-4bef-b826-a2b67117af42" providerId="ADAL" clId="{EA71FB5B-6DE2-4F3A-B66E-68AC071EDB09}" dt="2022-05-28T15:27:52.741" v="482" actId="20577"/>
          <ac:spMkLst>
            <pc:docMk/>
            <pc:sldMk cId="3770884643" sldId="1950"/>
            <ac:spMk id="13" creationId="{6AA90839-03A9-4907-8768-70AD2A7BC70A}"/>
          </ac:spMkLst>
        </pc:spChg>
        <pc:graphicFrameChg chg="modGraphic">
          <ac:chgData name="Dennis Shen" userId="d226a3df-cbd9-4bef-b826-a2b67117af42" providerId="ADAL" clId="{EA71FB5B-6DE2-4F3A-B66E-68AC071EDB09}" dt="2022-05-14T08:56:36.345" v="310" actId="20577"/>
          <ac:graphicFrameMkLst>
            <pc:docMk/>
            <pc:sldMk cId="3770884643" sldId="1950"/>
            <ac:graphicFrameMk id="8" creationId="{95474FFD-B0E6-497E-9CBE-FD207CF6D041}"/>
          </ac:graphicFrameMkLst>
        </pc:graphicFrameChg>
      </pc:sldChg>
      <pc:sldChg chg="addSp delSp modSp mod">
        <pc:chgData name="Dennis Shen" userId="d226a3df-cbd9-4bef-b826-a2b67117af42" providerId="ADAL" clId="{EA71FB5B-6DE2-4F3A-B66E-68AC071EDB09}" dt="2022-05-28T15:32:42.664" v="483" actId="20577"/>
        <pc:sldMkLst>
          <pc:docMk/>
          <pc:sldMk cId="344916122" sldId="1955"/>
        </pc:sldMkLst>
        <pc:spChg chg="mod">
          <ac:chgData name="Dennis Shen" userId="d226a3df-cbd9-4bef-b826-a2b67117af42" providerId="ADAL" clId="{EA71FB5B-6DE2-4F3A-B66E-68AC071EDB09}" dt="2022-05-07T15:49:22.842" v="10" actId="1037"/>
          <ac:spMkLst>
            <pc:docMk/>
            <pc:sldMk cId="344916122" sldId="1955"/>
            <ac:spMk id="5" creationId="{8CD6D5CC-8075-4611-96CC-82034E56223F}"/>
          </ac:spMkLst>
        </pc:spChg>
        <pc:spChg chg="ord">
          <ac:chgData name="Dennis Shen" userId="d226a3df-cbd9-4bef-b826-a2b67117af42" providerId="ADAL" clId="{EA71FB5B-6DE2-4F3A-B66E-68AC071EDB09}" dt="2022-05-07T15:49:13.710" v="5" actId="167"/>
          <ac:spMkLst>
            <pc:docMk/>
            <pc:sldMk cId="344916122" sldId="1955"/>
            <ac:spMk id="12" creationId="{0EA31D31-3DC2-4972-897D-9E39EF19E9A5}"/>
          </ac:spMkLst>
        </pc:spChg>
        <pc:spChg chg="ord">
          <ac:chgData name="Dennis Shen" userId="d226a3df-cbd9-4bef-b826-a2b67117af42" providerId="ADAL" clId="{EA71FB5B-6DE2-4F3A-B66E-68AC071EDB09}" dt="2022-05-07T15:49:52.450" v="24" actId="167"/>
          <ac:spMkLst>
            <pc:docMk/>
            <pc:sldMk cId="344916122" sldId="1955"/>
            <ac:spMk id="16" creationId="{2F27CC0C-183F-456B-9E61-500563B9375B}"/>
          </ac:spMkLst>
        </pc:spChg>
        <pc:spChg chg="mod">
          <ac:chgData name="Dennis Shen" userId="d226a3df-cbd9-4bef-b826-a2b67117af42" providerId="ADAL" clId="{EA71FB5B-6DE2-4F3A-B66E-68AC071EDB09}" dt="2022-05-28T15:32:42.664" v="483" actId="20577"/>
          <ac:spMkLst>
            <pc:docMk/>
            <pc:sldMk cId="344916122" sldId="1955"/>
            <ac:spMk id="20" creationId="{68D3A1F0-BBF3-445E-A573-89234A1BBCAD}"/>
          </ac:spMkLst>
        </pc:spChg>
        <pc:spChg chg="mod">
          <ac:chgData name="Dennis Shen" userId="d226a3df-cbd9-4bef-b826-a2b67117af42" providerId="ADAL" clId="{EA71FB5B-6DE2-4F3A-B66E-68AC071EDB09}" dt="2022-05-07T15:50:21.259" v="30" actId="1037"/>
          <ac:spMkLst>
            <pc:docMk/>
            <pc:sldMk cId="344916122" sldId="1955"/>
            <ac:spMk id="29" creationId="{6E9D2AD4-AC60-4663-A55E-E7A9D2C83252}"/>
          </ac:spMkLst>
        </pc:spChg>
        <pc:picChg chg="add mod ord">
          <ac:chgData name="Dennis Shen" userId="d226a3df-cbd9-4bef-b826-a2b67117af42" providerId="ADAL" clId="{EA71FB5B-6DE2-4F3A-B66E-68AC071EDB09}" dt="2022-05-07T15:49:10.234" v="4" actId="167"/>
          <ac:picMkLst>
            <pc:docMk/>
            <pc:sldMk cId="344916122" sldId="1955"/>
            <ac:picMk id="2" creationId="{B3BDCE25-323B-4FA8-ABD2-8041EFCBD3CC}"/>
          </ac:picMkLst>
        </pc:picChg>
        <pc:picChg chg="del">
          <ac:chgData name="Dennis Shen" userId="d226a3df-cbd9-4bef-b826-a2b67117af42" providerId="ADAL" clId="{EA71FB5B-6DE2-4F3A-B66E-68AC071EDB09}" dt="2022-05-07T15:48:58.516" v="0" actId="478"/>
          <ac:picMkLst>
            <pc:docMk/>
            <pc:sldMk cId="344916122" sldId="1955"/>
            <ac:picMk id="3" creationId="{02F2894C-090F-4B84-9ADE-51DA917AB3E3}"/>
          </ac:picMkLst>
        </pc:picChg>
        <pc:picChg chg="del">
          <ac:chgData name="Dennis Shen" userId="d226a3df-cbd9-4bef-b826-a2b67117af42" providerId="ADAL" clId="{EA71FB5B-6DE2-4F3A-B66E-68AC071EDB09}" dt="2022-05-07T15:49:36.575" v="17" actId="478"/>
          <ac:picMkLst>
            <pc:docMk/>
            <pc:sldMk cId="344916122" sldId="1955"/>
            <ac:picMk id="6" creationId="{54F4B029-DD5B-4A61-868B-98B073AE906B}"/>
          </ac:picMkLst>
        </pc:picChg>
        <pc:picChg chg="add mod ord">
          <ac:chgData name="Dennis Shen" userId="d226a3df-cbd9-4bef-b826-a2b67117af42" providerId="ADAL" clId="{EA71FB5B-6DE2-4F3A-B66E-68AC071EDB09}" dt="2022-05-07T15:49:49.940" v="23" actId="167"/>
          <ac:picMkLst>
            <pc:docMk/>
            <pc:sldMk cId="344916122" sldId="1955"/>
            <ac:picMk id="7" creationId="{00470341-C85F-4E19-B957-3D7CB66558BF}"/>
          </ac:picMkLst>
        </pc:picChg>
        <pc:cxnChg chg="mod">
          <ac:chgData name="Dennis Shen" userId="d226a3df-cbd9-4bef-b826-a2b67117af42" providerId="ADAL" clId="{EA71FB5B-6DE2-4F3A-B66E-68AC071EDB09}" dt="2022-05-07T15:49:17.229" v="8" actId="1037"/>
          <ac:cxnSpMkLst>
            <pc:docMk/>
            <pc:sldMk cId="344916122" sldId="1955"/>
            <ac:cxnSpMk id="4" creationId="{C2FFBDA6-2F49-4244-B8AA-12C8A7327BAF}"/>
          </ac:cxnSpMkLst>
        </pc:cxnChg>
        <pc:cxnChg chg="mod">
          <ac:chgData name="Dennis Shen" userId="d226a3df-cbd9-4bef-b826-a2b67117af42" providerId="ADAL" clId="{EA71FB5B-6DE2-4F3A-B66E-68AC071EDB09}" dt="2022-05-07T15:50:16.798" v="27" actId="1037"/>
          <ac:cxnSpMkLst>
            <pc:docMk/>
            <pc:sldMk cId="344916122" sldId="1955"/>
            <ac:cxnSpMk id="28" creationId="{1F4665B8-DBA4-48A3-9244-E07230AE4CE1}"/>
          </ac:cxnSpMkLst>
        </pc:cxnChg>
      </pc:sldChg>
      <pc:sldChg chg="modSp mod">
        <pc:chgData name="Dennis Shen" userId="d226a3df-cbd9-4bef-b826-a2b67117af42" providerId="ADAL" clId="{EA71FB5B-6DE2-4F3A-B66E-68AC071EDB09}" dt="2022-05-28T15:36:58.767" v="491" actId="20577"/>
        <pc:sldMkLst>
          <pc:docMk/>
          <pc:sldMk cId="3088720628" sldId="1966"/>
        </pc:sldMkLst>
        <pc:spChg chg="mod">
          <ac:chgData name="Dennis Shen" userId="d226a3df-cbd9-4bef-b826-a2b67117af42" providerId="ADAL" clId="{EA71FB5B-6DE2-4F3A-B66E-68AC071EDB09}" dt="2022-05-28T15:36:58.767" v="491" actId="20577"/>
          <ac:spMkLst>
            <pc:docMk/>
            <pc:sldMk cId="3088720628" sldId="1966"/>
            <ac:spMk id="7" creationId="{78826A01-7A52-45CE-8830-D2F0BC97552E}"/>
          </ac:spMkLst>
        </pc:spChg>
      </pc:sldChg>
      <pc:sldChg chg="addSp delSp modSp mod">
        <pc:chgData name="Dennis Shen" userId="d226a3df-cbd9-4bef-b826-a2b67117af42" providerId="ADAL" clId="{EA71FB5B-6DE2-4F3A-B66E-68AC071EDB09}" dt="2022-05-28T15:32:47.198" v="484" actId="20577"/>
        <pc:sldMkLst>
          <pc:docMk/>
          <pc:sldMk cId="241600044" sldId="1972"/>
        </pc:sldMkLst>
        <pc:spChg chg="mod">
          <ac:chgData name="Dennis Shen" userId="d226a3df-cbd9-4bef-b826-a2b67117af42" providerId="ADAL" clId="{EA71FB5B-6DE2-4F3A-B66E-68AC071EDB09}" dt="2022-05-28T15:32:47.198" v="484" actId="20577"/>
          <ac:spMkLst>
            <pc:docMk/>
            <pc:sldMk cId="241600044" sldId="1972"/>
            <ac:spMk id="19" creationId="{D0118314-A4EE-4EF2-A58E-7B97B45B346D}"/>
          </ac:spMkLst>
        </pc:spChg>
        <pc:picChg chg="del">
          <ac:chgData name="Dennis Shen" userId="d226a3df-cbd9-4bef-b826-a2b67117af42" providerId="ADAL" clId="{EA71FB5B-6DE2-4F3A-B66E-68AC071EDB09}" dt="2022-05-07T15:52:03.943" v="31" actId="478"/>
          <ac:picMkLst>
            <pc:docMk/>
            <pc:sldMk cId="241600044" sldId="1972"/>
            <ac:picMk id="3" creationId="{7D32267C-C2F5-4A2A-A65E-2D6C5D755961}"/>
          </ac:picMkLst>
        </pc:picChg>
        <pc:picChg chg="add del mod">
          <ac:chgData name="Dennis Shen" userId="d226a3df-cbd9-4bef-b826-a2b67117af42" providerId="ADAL" clId="{EA71FB5B-6DE2-4F3A-B66E-68AC071EDB09}" dt="2022-05-21T07:21:12.583" v="449" actId="478"/>
          <ac:picMkLst>
            <pc:docMk/>
            <pc:sldMk cId="241600044" sldId="1972"/>
            <ac:picMk id="3" creationId="{E625F31E-9A4A-49DE-A971-0336EF48AAC0}"/>
          </ac:picMkLst>
        </pc:picChg>
        <pc:picChg chg="add mod">
          <ac:chgData name="Dennis Shen" userId="d226a3df-cbd9-4bef-b826-a2b67117af42" providerId="ADAL" clId="{EA71FB5B-6DE2-4F3A-B66E-68AC071EDB09}" dt="2022-05-21T07:21:41.414" v="451" actId="1076"/>
          <ac:picMkLst>
            <pc:docMk/>
            <pc:sldMk cId="241600044" sldId="1972"/>
            <ac:picMk id="4" creationId="{0AB57A1A-44A5-43B7-B195-D48F4071F150}"/>
          </ac:picMkLst>
        </pc:picChg>
        <pc:picChg chg="add del mod">
          <ac:chgData name="Dennis Shen" userId="d226a3df-cbd9-4bef-b826-a2b67117af42" providerId="ADAL" clId="{EA71FB5B-6DE2-4F3A-B66E-68AC071EDB09}" dt="2022-05-14T08:57:48.235" v="321" actId="478"/>
          <ac:picMkLst>
            <pc:docMk/>
            <pc:sldMk cId="241600044" sldId="1972"/>
            <ac:picMk id="4" creationId="{0E647D71-94C0-4EEA-870B-BA816FB3BAF4}"/>
          </ac:picMkLst>
        </pc:picChg>
      </pc:sldChg>
      <pc:sldChg chg="modSp mod">
        <pc:chgData name="Dennis Shen" userId="d226a3df-cbd9-4bef-b826-a2b67117af42" providerId="ADAL" clId="{EA71FB5B-6DE2-4F3A-B66E-68AC071EDB09}" dt="2022-05-21T07:22:26.613" v="472" actId="20577"/>
        <pc:sldMkLst>
          <pc:docMk/>
          <pc:sldMk cId="678558523" sldId="1974"/>
        </pc:sldMkLst>
        <pc:graphicFrameChg chg="modGraphic">
          <ac:chgData name="Dennis Shen" userId="d226a3df-cbd9-4bef-b826-a2b67117af42" providerId="ADAL" clId="{EA71FB5B-6DE2-4F3A-B66E-68AC071EDB09}" dt="2022-05-21T07:22:26.613" v="472" actId="20577"/>
          <ac:graphicFrameMkLst>
            <pc:docMk/>
            <pc:sldMk cId="678558523" sldId="1974"/>
            <ac:graphicFrameMk id="26" creationId="{9C80C868-5728-4988-81D2-6F3AD85D8C7F}"/>
          </ac:graphicFrameMkLst>
        </pc:graphicFrameChg>
      </pc:sldChg>
      <pc:sldChg chg="modSp mod">
        <pc:chgData name="Dennis Shen" userId="d226a3df-cbd9-4bef-b826-a2b67117af42" providerId="ADAL" clId="{EA71FB5B-6DE2-4F3A-B66E-68AC071EDB09}" dt="2022-05-14T09:00:57.895" v="428" actId="1036"/>
        <pc:sldMkLst>
          <pc:docMk/>
          <pc:sldMk cId="1623988969" sldId="1979"/>
        </pc:sldMkLst>
        <pc:spChg chg="mod">
          <ac:chgData name="Dennis Shen" userId="d226a3df-cbd9-4bef-b826-a2b67117af42" providerId="ADAL" clId="{EA71FB5B-6DE2-4F3A-B66E-68AC071EDB09}" dt="2022-05-14T09:00:57.895" v="428" actId="1036"/>
          <ac:spMkLst>
            <pc:docMk/>
            <pc:sldMk cId="1623988969" sldId="1979"/>
            <ac:spMk id="9" creationId="{B92178EC-5814-459F-A177-B29560DBC20C}"/>
          </ac:spMkLst>
        </pc:spChg>
        <pc:graphicFrameChg chg="mod modGraphic">
          <ac:chgData name="Dennis Shen" userId="d226a3df-cbd9-4bef-b826-a2b67117af42" providerId="ADAL" clId="{EA71FB5B-6DE2-4F3A-B66E-68AC071EDB09}" dt="2022-05-14T09:00:57.895" v="428" actId="1036"/>
          <ac:graphicFrameMkLst>
            <pc:docMk/>
            <pc:sldMk cId="1623988969" sldId="1979"/>
            <ac:graphicFrameMk id="7" creationId="{18B8041F-F1C2-412A-855C-144DDAC31755}"/>
          </ac:graphicFrameMkLst>
        </pc:graphicFrameChg>
      </pc:sldChg>
      <pc:sldChg chg="modSp mod">
        <pc:chgData name="Dennis Shen" userId="d226a3df-cbd9-4bef-b826-a2b67117af42" providerId="ADAL" clId="{EA71FB5B-6DE2-4F3A-B66E-68AC071EDB09}" dt="2022-05-25T19:47:46.353" v="481" actId="20577"/>
        <pc:sldMkLst>
          <pc:docMk/>
          <pc:sldMk cId="3559138158" sldId="1982"/>
        </pc:sldMkLst>
        <pc:spChg chg="mod">
          <ac:chgData name="Dennis Shen" userId="d226a3df-cbd9-4bef-b826-a2b67117af42" providerId="ADAL" clId="{EA71FB5B-6DE2-4F3A-B66E-68AC071EDB09}" dt="2022-05-12T09:57:15.447" v="288"/>
          <ac:spMkLst>
            <pc:docMk/>
            <pc:sldMk cId="3559138158" sldId="1982"/>
            <ac:spMk id="87" creationId="{11EADB67-978C-4B7A-9023-9A00ED492489}"/>
          </ac:spMkLst>
        </pc:spChg>
        <pc:spChg chg="mod">
          <ac:chgData name="Dennis Shen" userId="d226a3df-cbd9-4bef-b826-a2b67117af42" providerId="ADAL" clId="{EA71FB5B-6DE2-4F3A-B66E-68AC071EDB09}" dt="2022-05-25T19:47:43.336" v="480" actId="20577"/>
          <ac:spMkLst>
            <pc:docMk/>
            <pc:sldMk cId="3559138158" sldId="1982"/>
            <ac:spMk id="90" creationId="{BCC31F3D-7E22-416E-A003-013DDC9DF336}"/>
          </ac:spMkLst>
        </pc:spChg>
        <pc:spChg chg="mod">
          <ac:chgData name="Dennis Shen" userId="d226a3df-cbd9-4bef-b826-a2b67117af42" providerId="ADAL" clId="{EA71FB5B-6DE2-4F3A-B66E-68AC071EDB09}" dt="2022-05-25T19:47:46.353" v="481" actId="20577"/>
          <ac:spMkLst>
            <pc:docMk/>
            <pc:sldMk cId="3559138158" sldId="1982"/>
            <ac:spMk id="91" creationId="{28A1683B-3A61-4BF7-A89C-26606A8A93F3}"/>
          </ac:spMkLst>
        </pc:spChg>
      </pc:sldChg>
      <pc:sldChg chg="modSp mod">
        <pc:chgData name="Dennis Shen" userId="d226a3df-cbd9-4bef-b826-a2b67117af42" providerId="ADAL" clId="{EA71FB5B-6DE2-4F3A-B66E-68AC071EDB09}" dt="2022-05-28T15:50:18.290" v="594" actId="20577"/>
        <pc:sldMkLst>
          <pc:docMk/>
          <pc:sldMk cId="3467407294" sldId="2031"/>
        </pc:sldMkLst>
        <pc:spChg chg="mod">
          <ac:chgData name="Dennis Shen" userId="d226a3df-cbd9-4bef-b826-a2b67117af42" providerId="ADAL" clId="{EA71FB5B-6DE2-4F3A-B66E-68AC071EDB09}" dt="2022-05-28T15:50:18.290" v="594" actId="20577"/>
          <ac:spMkLst>
            <pc:docMk/>
            <pc:sldMk cId="3467407294" sldId="2031"/>
            <ac:spMk id="7" creationId="{6DEEAA6B-5851-4683-9C41-6C4057474C60}"/>
          </ac:spMkLst>
        </pc:spChg>
      </pc:sldChg>
    </pc:docChg>
  </pc:docChgLst>
  <pc:docChgLst>
    <pc:chgData name="Alvise Lennkh-Yunus" userId="bd2787e6-7cca-4644-b433-85bfb011824d" providerId="ADAL" clId="{77F6B102-779F-4B4A-BFE0-CC10AE56443C}"/>
    <pc:docChg chg="undo custSel modSld">
      <pc:chgData name="Alvise Lennkh-Yunus" userId="bd2787e6-7cca-4644-b433-85bfb011824d" providerId="ADAL" clId="{77F6B102-779F-4B4A-BFE0-CC10AE56443C}" dt="2022-08-26T11:45:51.857" v="172" actId="1076"/>
      <pc:docMkLst>
        <pc:docMk/>
      </pc:docMkLst>
      <pc:sldChg chg="addSp delSp modSp mod">
        <pc:chgData name="Alvise Lennkh-Yunus" userId="bd2787e6-7cca-4644-b433-85bfb011824d" providerId="ADAL" clId="{77F6B102-779F-4B4A-BFE0-CC10AE56443C}" dt="2022-08-26T11:45:51.857" v="172" actId="1076"/>
        <pc:sldMkLst>
          <pc:docMk/>
          <pc:sldMk cId="2894803364" sldId="1961"/>
        </pc:sldMkLst>
        <pc:picChg chg="mod modCrop">
          <ac:chgData name="Alvise Lennkh-Yunus" userId="bd2787e6-7cca-4644-b433-85bfb011824d" providerId="ADAL" clId="{77F6B102-779F-4B4A-BFE0-CC10AE56443C}" dt="2022-08-26T11:45:45.799" v="171" actId="732"/>
          <ac:picMkLst>
            <pc:docMk/>
            <pc:sldMk cId="2894803364" sldId="1961"/>
            <ac:picMk id="2" creationId="{85AA0243-84A2-81E6-9ECF-B9CDBAADD419}"/>
          </ac:picMkLst>
        </pc:picChg>
        <pc:picChg chg="del">
          <ac:chgData name="Alvise Lennkh-Yunus" userId="bd2787e6-7cca-4644-b433-85bfb011824d" providerId="ADAL" clId="{77F6B102-779F-4B4A-BFE0-CC10AE56443C}" dt="2022-08-26T11:43:15.505" v="158" actId="478"/>
          <ac:picMkLst>
            <pc:docMk/>
            <pc:sldMk cId="2894803364" sldId="1961"/>
            <ac:picMk id="3" creationId="{7FC634CE-9DD6-487C-8762-396ECEC417B7}"/>
          </ac:picMkLst>
        </pc:picChg>
        <pc:picChg chg="mod">
          <ac:chgData name="Alvise Lennkh-Yunus" userId="bd2787e6-7cca-4644-b433-85bfb011824d" providerId="ADAL" clId="{77F6B102-779F-4B4A-BFE0-CC10AE56443C}" dt="2022-08-26T11:43:48.896" v="160" actId="1076"/>
          <ac:picMkLst>
            <pc:docMk/>
            <pc:sldMk cId="2894803364" sldId="1961"/>
            <ac:picMk id="4" creationId="{5417B0F5-CC50-4E9A-B728-75238C2BC822}"/>
          </ac:picMkLst>
        </pc:picChg>
        <pc:picChg chg="add mod modCrop">
          <ac:chgData name="Alvise Lennkh-Yunus" userId="bd2787e6-7cca-4644-b433-85bfb011824d" providerId="ADAL" clId="{77F6B102-779F-4B4A-BFE0-CC10AE56443C}" dt="2022-08-26T11:45:51.857" v="172" actId="1076"/>
          <ac:picMkLst>
            <pc:docMk/>
            <pc:sldMk cId="2894803364" sldId="1961"/>
            <ac:picMk id="13" creationId="{9305E1AC-D927-E8B7-3E23-7DD5AC97320D}"/>
          </ac:picMkLst>
        </pc:picChg>
      </pc:sldChg>
      <pc:sldChg chg="modSp mod">
        <pc:chgData name="Alvise Lennkh-Yunus" userId="bd2787e6-7cca-4644-b433-85bfb011824d" providerId="ADAL" clId="{77F6B102-779F-4B4A-BFE0-CC10AE56443C}" dt="2022-08-26T11:39:44.466" v="157" actId="20577"/>
        <pc:sldMkLst>
          <pc:docMk/>
          <pc:sldMk cId="678558523" sldId="1974"/>
        </pc:sldMkLst>
        <pc:graphicFrameChg chg="modGraphic">
          <ac:chgData name="Alvise Lennkh-Yunus" userId="bd2787e6-7cca-4644-b433-85bfb011824d" providerId="ADAL" clId="{77F6B102-779F-4B4A-BFE0-CC10AE56443C}" dt="2022-08-26T11:39:44.466" v="157" actId="20577"/>
          <ac:graphicFrameMkLst>
            <pc:docMk/>
            <pc:sldMk cId="678558523" sldId="1974"/>
            <ac:graphicFrameMk id="26" creationId="{9C80C868-5728-4988-81D2-6F3AD85D8C7F}"/>
          </ac:graphicFrameMkLst>
        </pc:graphicFrameChg>
      </pc:sldChg>
      <pc:sldChg chg="modSp mod">
        <pc:chgData name="Alvise Lennkh-Yunus" userId="bd2787e6-7cca-4644-b433-85bfb011824d" providerId="ADAL" clId="{77F6B102-779F-4B4A-BFE0-CC10AE56443C}" dt="2022-08-26T11:34:51.971" v="149" actId="6549"/>
        <pc:sldMkLst>
          <pc:docMk/>
          <pc:sldMk cId="4058454995" sldId="2030"/>
        </pc:sldMkLst>
        <pc:spChg chg="mod">
          <ac:chgData name="Alvise Lennkh-Yunus" userId="bd2787e6-7cca-4644-b433-85bfb011824d" providerId="ADAL" clId="{77F6B102-779F-4B4A-BFE0-CC10AE56443C}" dt="2022-08-26T11:25:04.643" v="28" actId="1036"/>
          <ac:spMkLst>
            <pc:docMk/>
            <pc:sldMk cId="4058454995" sldId="2030"/>
            <ac:spMk id="3" creationId="{06612713-991F-4812-AA31-AFA73007030C}"/>
          </ac:spMkLst>
        </pc:spChg>
        <pc:spChg chg="mod">
          <ac:chgData name="Alvise Lennkh-Yunus" userId="bd2787e6-7cca-4644-b433-85bfb011824d" providerId="ADAL" clId="{77F6B102-779F-4B4A-BFE0-CC10AE56443C}" dt="2022-08-26T11:34:51.971" v="149" actId="6549"/>
          <ac:spMkLst>
            <pc:docMk/>
            <pc:sldMk cId="4058454995" sldId="2030"/>
            <ac:spMk id="5" creationId="{40D9C259-C986-4146-A6A6-25D0ECDEB24B}"/>
          </ac:spMkLst>
        </pc:spChg>
        <pc:graphicFrameChg chg="mod modGraphic">
          <ac:chgData name="Alvise Lennkh-Yunus" userId="bd2787e6-7cca-4644-b433-85bfb011824d" providerId="ADAL" clId="{77F6B102-779F-4B4A-BFE0-CC10AE56443C}" dt="2022-08-26T11:34:17.234" v="98" actId="6549"/>
          <ac:graphicFrameMkLst>
            <pc:docMk/>
            <pc:sldMk cId="4058454995" sldId="2030"/>
            <ac:graphicFrameMk id="2" creationId="{46D0FDA2-4A31-4F21-A3B9-C9B73087BC10}"/>
          </ac:graphicFrameMkLst>
        </pc:graphicFrameChg>
      </pc:sldChg>
    </pc:docChg>
  </pc:docChgLst>
  <pc:docChgLst>
    <pc:chgData name="Alvise Lennkh-Yunus" userId="bd2787e6-7cca-4644-b433-85bfb011824d" providerId="ADAL" clId="{31E0D197-0B57-4768-83BB-C1C8CEBB4894}"/>
    <pc:docChg chg="custSel modSld">
      <pc:chgData name="Alvise Lennkh-Yunus" userId="bd2787e6-7cca-4644-b433-85bfb011824d" providerId="ADAL" clId="{31E0D197-0B57-4768-83BB-C1C8CEBB4894}" dt="2022-10-12T16:03:34.566" v="245" actId="20577"/>
      <pc:docMkLst>
        <pc:docMk/>
      </pc:docMkLst>
      <pc:sldChg chg="modSp mod">
        <pc:chgData name="Alvise Lennkh-Yunus" userId="bd2787e6-7cca-4644-b433-85bfb011824d" providerId="ADAL" clId="{31E0D197-0B57-4768-83BB-C1C8CEBB4894}" dt="2022-10-12T16:03:34.566" v="245" actId="20577"/>
        <pc:sldMkLst>
          <pc:docMk/>
          <pc:sldMk cId="2809789606" sldId="594"/>
        </pc:sldMkLst>
        <pc:spChg chg="mod">
          <ac:chgData name="Alvise Lennkh-Yunus" userId="bd2787e6-7cca-4644-b433-85bfb011824d" providerId="ADAL" clId="{31E0D197-0B57-4768-83BB-C1C8CEBB4894}" dt="2022-10-12T16:03:34.566" v="245" actId="20577"/>
          <ac:spMkLst>
            <pc:docMk/>
            <pc:sldMk cId="2809789606" sldId="594"/>
            <ac:spMk id="6" creationId="{2DC07F98-FAF5-4DBF-981B-C5C20F4C9F1E}"/>
          </ac:spMkLst>
        </pc:spChg>
      </pc:sldChg>
      <pc:sldChg chg="modSp mod">
        <pc:chgData name="Alvise Lennkh-Yunus" userId="bd2787e6-7cca-4644-b433-85bfb011824d" providerId="ADAL" clId="{31E0D197-0B57-4768-83BB-C1C8CEBB4894}" dt="2022-10-12T15:51:53.746" v="12" actId="20577"/>
        <pc:sldMkLst>
          <pc:docMk/>
          <pc:sldMk cId="3007730423" sldId="875"/>
        </pc:sldMkLst>
        <pc:spChg chg="mod">
          <ac:chgData name="Alvise Lennkh-Yunus" userId="bd2787e6-7cca-4644-b433-85bfb011824d" providerId="ADAL" clId="{31E0D197-0B57-4768-83BB-C1C8CEBB4894}" dt="2022-10-12T15:51:53.746" v="12" actId="20577"/>
          <ac:spMkLst>
            <pc:docMk/>
            <pc:sldMk cId="3007730423" sldId="875"/>
            <ac:spMk id="12" creationId="{523284A3-2F6B-42DF-85DB-9D129AF59258}"/>
          </ac:spMkLst>
        </pc:spChg>
      </pc:sldChg>
      <pc:sldChg chg="modSp mod">
        <pc:chgData name="Alvise Lennkh-Yunus" userId="bd2787e6-7cca-4644-b433-85bfb011824d" providerId="ADAL" clId="{31E0D197-0B57-4768-83BB-C1C8CEBB4894}" dt="2022-10-12T15:57:16.942" v="157" actId="6549"/>
        <pc:sldMkLst>
          <pc:docMk/>
          <pc:sldMk cId="1917816609" sldId="2038"/>
        </pc:sldMkLst>
        <pc:spChg chg="mod">
          <ac:chgData name="Alvise Lennkh-Yunus" userId="bd2787e6-7cca-4644-b433-85bfb011824d" providerId="ADAL" clId="{31E0D197-0B57-4768-83BB-C1C8CEBB4894}" dt="2022-10-12T15:57:16.942" v="157" actId="6549"/>
          <ac:spMkLst>
            <pc:docMk/>
            <pc:sldMk cId="1917816609" sldId="2038"/>
            <ac:spMk id="14" creationId="{10715012-9D80-B3F7-1215-FD3A338D07C0}"/>
          </ac:spMkLst>
        </pc:spChg>
      </pc:sldChg>
      <pc:sldChg chg="delSp modSp mod">
        <pc:chgData name="Alvise Lennkh-Yunus" userId="bd2787e6-7cca-4644-b433-85bfb011824d" providerId="ADAL" clId="{31E0D197-0B57-4768-83BB-C1C8CEBB4894}" dt="2022-10-12T16:00:48.607" v="219" actId="6549"/>
        <pc:sldMkLst>
          <pc:docMk/>
          <pc:sldMk cId="1138769260" sldId="2040"/>
        </pc:sldMkLst>
        <pc:spChg chg="mod">
          <ac:chgData name="Alvise Lennkh-Yunus" userId="bd2787e6-7cca-4644-b433-85bfb011824d" providerId="ADAL" clId="{31E0D197-0B57-4768-83BB-C1C8CEBB4894}" dt="2022-10-12T15:59:18.618" v="186" actId="6549"/>
          <ac:spMkLst>
            <pc:docMk/>
            <pc:sldMk cId="1138769260" sldId="2040"/>
            <ac:spMk id="5" creationId="{40D9C259-C986-4146-A6A6-25D0ECDEB24B}"/>
          </ac:spMkLst>
        </pc:spChg>
        <pc:spChg chg="mod">
          <ac:chgData name="Alvise Lennkh-Yunus" userId="bd2787e6-7cca-4644-b433-85bfb011824d" providerId="ADAL" clId="{31E0D197-0B57-4768-83BB-C1C8CEBB4894}" dt="2022-10-12T15:59:26.412" v="197" actId="1035"/>
          <ac:spMkLst>
            <pc:docMk/>
            <pc:sldMk cId="1138769260" sldId="2040"/>
            <ac:spMk id="6" creationId="{BA04D72F-52BB-16B7-FED0-896741415C98}"/>
          </ac:spMkLst>
        </pc:spChg>
        <pc:spChg chg="mod">
          <ac:chgData name="Alvise Lennkh-Yunus" userId="bd2787e6-7cca-4644-b433-85bfb011824d" providerId="ADAL" clId="{31E0D197-0B57-4768-83BB-C1C8CEBB4894}" dt="2022-10-12T15:59:26.412" v="197" actId="1035"/>
          <ac:spMkLst>
            <pc:docMk/>
            <pc:sldMk cId="1138769260" sldId="2040"/>
            <ac:spMk id="7" creationId="{C73EEBC1-F24D-4C47-9C37-018D59D19EE7}"/>
          </ac:spMkLst>
        </pc:spChg>
        <pc:spChg chg="mod">
          <ac:chgData name="Alvise Lennkh-Yunus" userId="bd2787e6-7cca-4644-b433-85bfb011824d" providerId="ADAL" clId="{31E0D197-0B57-4768-83BB-C1C8CEBB4894}" dt="2022-10-12T15:59:26.412" v="197" actId="1035"/>
          <ac:spMkLst>
            <pc:docMk/>
            <pc:sldMk cId="1138769260" sldId="2040"/>
            <ac:spMk id="8" creationId="{40ADC76D-9D64-DB80-CFCA-F6FD776B9E2F}"/>
          </ac:spMkLst>
        </pc:spChg>
        <pc:spChg chg="mod">
          <ac:chgData name="Alvise Lennkh-Yunus" userId="bd2787e6-7cca-4644-b433-85bfb011824d" providerId="ADAL" clId="{31E0D197-0B57-4768-83BB-C1C8CEBB4894}" dt="2022-10-12T16:00:48.607" v="219" actId="6549"/>
          <ac:spMkLst>
            <pc:docMk/>
            <pc:sldMk cId="1138769260" sldId="2040"/>
            <ac:spMk id="10" creationId="{C54E7FA1-A906-C13D-DA24-53DB2643BE1C}"/>
          </ac:spMkLst>
        </pc:spChg>
        <pc:picChg chg="mod">
          <ac:chgData name="Alvise Lennkh-Yunus" userId="bd2787e6-7cca-4644-b433-85bfb011824d" providerId="ADAL" clId="{31E0D197-0B57-4768-83BB-C1C8CEBB4894}" dt="2022-10-12T16:00:33.251" v="199" actId="1076"/>
          <ac:picMkLst>
            <pc:docMk/>
            <pc:sldMk cId="1138769260" sldId="2040"/>
            <ac:picMk id="2" creationId="{2F70FA78-D41B-9E9A-6BA5-C0ED1D913345}"/>
          </ac:picMkLst>
        </pc:picChg>
        <pc:picChg chg="del mod">
          <ac:chgData name="Alvise Lennkh-Yunus" userId="bd2787e6-7cca-4644-b433-85bfb011824d" providerId="ADAL" clId="{31E0D197-0B57-4768-83BB-C1C8CEBB4894}" dt="2022-10-12T16:00:22.846" v="198" actId="478"/>
          <ac:picMkLst>
            <pc:docMk/>
            <pc:sldMk cId="1138769260" sldId="2040"/>
            <ac:picMk id="3" creationId="{3346C4F2-F1C7-CD57-94FF-1841B120CA86}"/>
          </ac:picMkLst>
        </pc:picChg>
        <pc:picChg chg="mod">
          <ac:chgData name="Alvise Lennkh-Yunus" userId="bd2787e6-7cca-4644-b433-85bfb011824d" providerId="ADAL" clId="{31E0D197-0B57-4768-83BB-C1C8CEBB4894}" dt="2022-10-12T15:59:26.412" v="197" actId="1035"/>
          <ac:picMkLst>
            <pc:docMk/>
            <pc:sldMk cId="1138769260" sldId="2040"/>
            <ac:picMk id="9" creationId="{3B4C7A1D-EBC1-97B5-7E1F-B262C456D0E1}"/>
          </ac:picMkLst>
        </pc:picChg>
      </pc:sldChg>
      <pc:sldChg chg="addSp delSp modSp mod">
        <pc:chgData name="Alvise Lennkh-Yunus" userId="bd2787e6-7cca-4644-b433-85bfb011824d" providerId="ADAL" clId="{31E0D197-0B57-4768-83BB-C1C8CEBB4894}" dt="2022-10-12T16:03:10.306" v="241" actId="14100"/>
        <pc:sldMkLst>
          <pc:docMk/>
          <pc:sldMk cId="3144021545" sldId="2041"/>
        </pc:sldMkLst>
        <pc:spChg chg="add mod">
          <ac:chgData name="Alvise Lennkh-Yunus" userId="bd2787e6-7cca-4644-b433-85bfb011824d" providerId="ADAL" clId="{31E0D197-0B57-4768-83BB-C1C8CEBB4894}" dt="2022-10-12T16:03:10.306" v="241" actId="14100"/>
          <ac:spMkLst>
            <pc:docMk/>
            <pc:sldMk cId="3144021545" sldId="2041"/>
            <ac:spMk id="6" creationId="{2EAE508E-816B-762F-C5F9-909D1EC93CB0}"/>
          </ac:spMkLst>
        </pc:spChg>
        <pc:picChg chg="del">
          <ac:chgData name="Alvise Lennkh-Yunus" userId="bd2787e6-7cca-4644-b433-85bfb011824d" providerId="ADAL" clId="{31E0D197-0B57-4768-83BB-C1C8CEBB4894}" dt="2022-10-12T16:01:30.824" v="220" actId="478"/>
          <ac:picMkLst>
            <pc:docMk/>
            <pc:sldMk cId="3144021545" sldId="2041"/>
            <ac:picMk id="2" creationId="{D0220D04-1F23-844E-41AC-A4CA90961FD3}"/>
          </ac:picMkLst>
        </pc:picChg>
        <pc:picChg chg="mod">
          <ac:chgData name="Alvise Lennkh-Yunus" userId="bd2787e6-7cca-4644-b433-85bfb011824d" providerId="ADAL" clId="{31E0D197-0B57-4768-83BB-C1C8CEBB4894}" dt="2022-10-12T16:01:38.042" v="221" actId="1076"/>
          <ac:picMkLst>
            <pc:docMk/>
            <pc:sldMk cId="3144021545" sldId="2041"/>
            <ac:picMk id="4" creationId="{103C0F34-F708-E423-6910-12B9D1FFC4BF}"/>
          </ac:picMkLst>
        </pc:picChg>
      </pc:sldChg>
      <pc:sldChg chg="modSp mod">
        <pc:chgData name="Alvise Lennkh-Yunus" userId="bd2787e6-7cca-4644-b433-85bfb011824d" providerId="ADAL" clId="{31E0D197-0B57-4768-83BB-C1C8CEBB4894}" dt="2022-10-12T15:55:57.462" v="154" actId="20577"/>
        <pc:sldMkLst>
          <pc:docMk/>
          <pc:sldMk cId="3157977082" sldId="2042"/>
        </pc:sldMkLst>
        <pc:spChg chg="mod">
          <ac:chgData name="Alvise Lennkh-Yunus" userId="bd2787e6-7cca-4644-b433-85bfb011824d" providerId="ADAL" clId="{31E0D197-0B57-4768-83BB-C1C8CEBB4894}" dt="2022-10-12T15:55:57.462" v="154" actId="20577"/>
          <ac:spMkLst>
            <pc:docMk/>
            <pc:sldMk cId="3157977082" sldId="2042"/>
            <ac:spMk id="3" creationId="{63CCE208-3746-5D08-3AA3-F083BD384863}"/>
          </ac:spMkLst>
        </pc:spChg>
      </pc:sldChg>
      <pc:sldChg chg="modSp mod">
        <pc:chgData name="Alvise Lennkh-Yunus" userId="bd2787e6-7cca-4644-b433-85bfb011824d" providerId="ADAL" clId="{31E0D197-0B57-4768-83BB-C1C8CEBB4894}" dt="2022-10-12T15:56:02.875" v="155" actId="20577"/>
        <pc:sldMkLst>
          <pc:docMk/>
          <pc:sldMk cId="4121841406" sldId="2044"/>
        </pc:sldMkLst>
        <pc:spChg chg="mod">
          <ac:chgData name="Alvise Lennkh-Yunus" userId="bd2787e6-7cca-4644-b433-85bfb011824d" providerId="ADAL" clId="{31E0D197-0B57-4768-83BB-C1C8CEBB4894}" dt="2022-10-12T15:54:49.993" v="150" actId="20577"/>
          <ac:spMkLst>
            <pc:docMk/>
            <pc:sldMk cId="4121841406" sldId="2044"/>
            <ac:spMk id="5" creationId="{40D9C259-C986-4146-A6A6-25D0ECDEB24B}"/>
          </ac:spMkLst>
        </pc:spChg>
        <pc:spChg chg="mod">
          <ac:chgData name="Alvise Lennkh-Yunus" userId="bd2787e6-7cca-4644-b433-85bfb011824d" providerId="ADAL" clId="{31E0D197-0B57-4768-83BB-C1C8CEBB4894}" dt="2022-10-12T15:56:02.875" v="155" actId="20577"/>
          <ac:spMkLst>
            <pc:docMk/>
            <pc:sldMk cId="4121841406" sldId="2044"/>
            <ac:spMk id="6" creationId="{999305C9-F902-B501-B7EF-0AA017E9C520}"/>
          </ac:spMkLst>
        </pc:spChg>
      </pc:sldChg>
      <pc:sldChg chg="modSp mod">
        <pc:chgData name="Alvise Lennkh-Yunus" userId="bd2787e6-7cca-4644-b433-85bfb011824d" providerId="ADAL" clId="{31E0D197-0B57-4768-83BB-C1C8CEBB4894}" dt="2022-10-12T15:54:07.637" v="149" actId="27636"/>
        <pc:sldMkLst>
          <pc:docMk/>
          <pc:sldMk cId="3379311953" sldId="2045"/>
        </pc:sldMkLst>
        <pc:spChg chg="mod">
          <ac:chgData name="Alvise Lennkh-Yunus" userId="bd2787e6-7cca-4644-b433-85bfb011824d" providerId="ADAL" clId="{31E0D197-0B57-4768-83BB-C1C8CEBB4894}" dt="2022-10-12T15:54:07.637" v="149" actId="27636"/>
          <ac:spMkLst>
            <pc:docMk/>
            <pc:sldMk cId="3379311953" sldId="2045"/>
            <ac:spMk id="3" creationId="{1E65E61F-1A38-C95B-E1C1-CB0A810B89B5}"/>
          </ac:spMkLst>
        </pc:spChg>
      </pc:sldChg>
    </pc:docChg>
  </pc:docChgLst>
  <pc:docChgLst>
    <pc:chgData name="Giulia Branz, CFA" userId="042a212a-7421-4d6a-b6a6-70f6528f7793" providerId="ADAL" clId="{EFE09E65-BAC7-4521-8BE5-D907136559DF}"/>
    <pc:docChg chg="undo custSel modSld modMainMaster">
      <pc:chgData name="Giulia Branz, CFA" userId="042a212a-7421-4d6a-b6a6-70f6528f7793" providerId="ADAL" clId="{EFE09E65-BAC7-4521-8BE5-D907136559DF}" dt="2022-10-06T09:04:46.053" v="354" actId="13926"/>
      <pc:docMkLst>
        <pc:docMk/>
      </pc:docMkLst>
      <pc:sldChg chg="modSp mod">
        <pc:chgData name="Giulia Branz, CFA" userId="042a212a-7421-4d6a-b6a6-70f6528f7793" providerId="ADAL" clId="{EFE09E65-BAC7-4521-8BE5-D907136559DF}" dt="2022-10-05T14:59:57.946" v="230" actId="20577"/>
        <pc:sldMkLst>
          <pc:docMk/>
          <pc:sldMk cId="3007730423" sldId="875"/>
        </pc:sldMkLst>
        <pc:spChg chg="mod">
          <ac:chgData name="Giulia Branz, CFA" userId="042a212a-7421-4d6a-b6a6-70f6528f7793" providerId="ADAL" clId="{EFE09E65-BAC7-4521-8BE5-D907136559DF}" dt="2022-10-05T14:56:19.636" v="7" actId="20577"/>
          <ac:spMkLst>
            <pc:docMk/>
            <pc:sldMk cId="3007730423" sldId="875"/>
            <ac:spMk id="8" creationId="{FE8305A2-1B1F-4F40-ABA9-CEE4601C2D19}"/>
          </ac:spMkLst>
        </pc:spChg>
        <pc:spChg chg="mod">
          <ac:chgData name="Giulia Branz, CFA" userId="042a212a-7421-4d6a-b6a6-70f6528f7793" providerId="ADAL" clId="{EFE09E65-BAC7-4521-8BE5-D907136559DF}" dt="2022-10-05T14:59:57.946" v="230" actId="20577"/>
          <ac:spMkLst>
            <pc:docMk/>
            <pc:sldMk cId="3007730423" sldId="875"/>
            <ac:spMk id="12" creationId="{523284A3-2F6B-42DF-85DB-9D129AF59258}"/>
          </ac:spMkLst>
        </pc:spChg>
      </pc:sldChg>
      <pc:sldChg chg="modSp mod">
        <pc:chgData name="Giulia Branz, CFA" userId="042a212a-7421-4d6a-b6a6-70f6528f7793" providerId="ADAL" clId="{EFE09E65-BAC7-4521-8BE5-D907136559DF}" dt="2022-10-05T15:07:11.521" v="239" actId="13926"/>
        <pc:sldMkLst>
          <pc:docMk/>
          <pc:sldMk cId="1762604975" sldId="2035"/>
        </pc:sldMkLst>
        <pc:spChg chg="mod">
          <ac:chgData name="Giulia Branz, CFA" userId="042a212a-7421-4d6a-b6a6-70f6528f7793" providerId="ADAL" clId="{EFE09E65-BAC7-4521-8BE5-D907136559DF}" dt="2022-10-05T15:06:19.447" v="236" actId="13926"/>
          <ac:spMkLst>
            <pc:docMk/>
            <pc:sldMk cId="1762604975" sldId="2035"/>
            <ac:spMk id="3" creationId="{06612713-991F-4812-AA31-AFA73007030C}"/>
          </ac:spMkLst>
        </pc:spChg>
        <pc:spChg chg="mod">
          <ac:chgData name="Giulia Branz, CFA" userId="042a212a-7421-4d6a-b6a6-70f6528f7793" providerId="ADAL" clId="{EFE09E65-BAC7-4521-8BE5-D907136559DF}" dt="2022-10-05T15:07:11.521" v="239" actId="13926"/>
          <ac:spMkLst>
            <pc:docMk/>
            <pc:sldMk cId="1762604975" sldId="2035"/>
            <ac:spMk id="5" creationId="{40D9C259-C986-4146-A6A6-25D0ECDEB24B}"/>
          </ac:spMkLst>
        </pc:spChg>
      </pc:sldChg>
      <pc:sldChg chg="delSp modSp mod">
        <pc:chgData name="Giulia Branz, CFA" userId="042a212a-7421-4d6a-b6a6-70f6528f7793" providerId="ADAL" clId="{EFE09E65-BAC7-4521-8BE5-D907136559DF}" dt="2022-10-05T15:15:51.092" v="287" actId="1076"/>
        <pc:sldMkLst>
          <pc:docMk/>
          <pc:sldMk cId="1917816609" sldId="2038"/>
        </pc:sldMkLst>
        <pc:spChg chg="mod">
          <ac:chgData name="Giulia Branz, CFA" userId="042a212a-7421-4d6a-b6a6-70f6528f7793" providerId="ADAL" clId="{EFE09E65-BAC7-4521-8BE5-D907136559DF}" dt="2022-10-05T15:09:21.240" v="274" actId="207"/>
          <ac:spMkLst>
            <pc:docMk/>
            <pc:sldMk cId="1917816609" sldId="2038"/>
            <ac:spMk id="6" creationId="{8758374D-903A-7FA7-6522-244B2EA37987}"/>
          </ac:spMkLst>
        </pc:spChg>
        <pc:spChg chg="del mod">
          <ac:chgData name="Giulia Branz, CFA" userId="042a212a-7421-4d6a-b6a6-70f6528f7793" providerId="ADAL" clId="{EFE09E65-BAC7-4521-8BE5-D907136559DF}" dt="2022-10-05T15:08:38.903" v="246" actId="478"/>
          <ac:spMkLst>
            <pc:docMk/>
            <pc:sldMk cId="1917816609" sldId="2038"/>
            <ac:spMk id="12" creationId="{C29A5425-876F-C155-A242-FC27A72B925C}"/>
          </ac:spMkLst>
        </pc:spChg>
        <pc:picChg chg="del">
          <ac:chgData name="Giulia Branz, CFA" userId="042a212a-7421-4d6a-b6a6-70f6528f7793" providerId="ADAL" clId="{EFE09E65-BAC7-4521-8BE5-D907136559DF}" dt="2022-10-05T15:12:40.470" v="275" actId="478"/>
          <ac:picMkLst>
            <pc:docMk/>
            <pc:sldMk cId="1917816609" sldId="2038"/>
            <ac:picMk id="2" creationId="{A0F5D26A-31A9-3453-D5A7-BE7F26E4FE94}"/>
          </ac:picMkLst>
        </pc:picChg>
        <pc:picChg chg="mod">
          <ac:chgData name="Giulia Branz, CFA" userId="042a212a-7421-4d6a-b6a6-70f6528f7793" providerId="ADAL" clId="{EFE09E65-BAC7-4521-8BE5-D907136559DF}" dt="2022-10-05T15:15:38.644" v="284" actId="1076"/>
          <ac:picMkLst>
            <pc:docMk/>
            <pc:sldMk cId="1917816609" sldId="2038"/>
            <ac:picMk id="4" creationId="{D92DDE3D-C29F-3FB7-3787-3F419CDEB838}"/>
          </ac:picMkLst>
        </pc:picChg>
        <pc:picChg chg="del">
          <ac:chgData name="Giulia Branz, CFA" userId="042a212a-7421-4d6a-b6a6-70f6528f7793" providerId="ADAL" clId="{EFE09E65-BAC7-4521-8BE5-D907136559DF}" dt="2022-10-05T15:14:02.025" v="277" actId="478"/>
          <ac:picMkLst>
            <pc:docMk/>
            <pc:sldMk cId="1917816609" sldId="2038"/>
            <ac:picMk id="8" creationId="{373A117F-281C-F1B5-617A-CC11A104000B}"/>
          </ac:picMkLst>
        </pc:picChg>
        <pc:picChg chg="del mod">
          <ac:chgData name="Giulia Branz, CFA" userId="042a212a-7421-4d6a-b6a6-70f6528f7793" providerId="ADAL" clId="{EFE09E65-BAC7-4521-8BE5-D907136559DF}" dt="2022-10-05T15:15:19.181" v="280" actId="478"/>
          <ac:picMkLst>
            <pc:docMk/>
            <pc:sldMk cId="1917816609" sldId="2038"/>
            <ac:picMk id="9" creationId="{74A3F979-A630-1049-E87B-4BE2EF63E72C}"/>
          </ac:picMkLst>
        </pc:picChg>
        <pc:picChg chg="mod">
          <ac:chgData name="Giulia Branz, CFA" userId="042a212a-7421-4d6a-b6a6-70f6528f7793" providerId="ADAL" clId="{EFE09E65-BAC7-4521-8BE5-D907136559DF}" dt="2022-10-05T15:15:51.092" v="287" actId="1076"/>
          <ac:picMkLst>
            <pc:docMk/>
            <pc:sldMk cId="1917816609" sldId="2038"/>
            <ac:picMk id="10" creationId="{858FAA95-A9BE-9A2D-A7F4-19F308A15F3C}"/>
          </ac:picMkLst>
        </pc:picChg>
      </pc:sldChg>
      <pc:sldChg chg="delSp modSp mod">
        <pc:chgData name="Giulia Branz, CFA" userId="042a212a-7421-4d6a-b6a6-70f6528f7793" providerId="ADAL" clId="{EFE09E65-BAC7-4521-8BE5-D907136559DF}" dt="2022-10-05T15:19:47.620" v="319" actId="13926"/>
        <pc:sldMkLst>
          <pc:docMk/>
          <pc:sldMk cId="1138769260" sldId="2040"/>
        </pc:sldMkLst>
        <pc:spChg chg="mod">
          <ac:chgData name="Giulia Branz, CFA" userId="042a212a-7421-4d6a-b6a6-70f6528f7793" providerId="ADAL" clId="{EFE09E65-BAC7-4521-8BE5-D907136559DF}" dt="2022-10-05T15:16:45.960" v="315" actId="113"/>
          <ac:spMkLst>
            <pc:docMk/>
            <pc:sldMk cId="1138769260" sldId="2040"/>
            <ac:spMk id="5" creationId="{40D9C259-C986-4146-A6A6-25D0ECDEB24B}"/>
          </ac:spMkLst>
        </pc:spChg>
        <pc:spChg chg="mod">
          <ac:chgData name="Giulia Branz, CFA" userId="042a212a-7421-4d6a-b6a6-70f6528f7793" providerId="ADAL" clId="{EFE09E65-BAC7-4521-8BE5-D907136559DF}" dt="2022-10-05T15:19:47.620" v="319" actId="13926"/>
          <ac:spMkLst>
            <pc:docMk/>
            <pc:sldMk cId="1138769260" sldId="2040"/>
            <ac:spMk id="6" creationId="{BA04D72F-52BB-16B7-FED0-896741415C98}"/>
          </ac:spMkLst>
        </pc:spChg>
        <pc:spChg chg="mod">
          <ac:chgData name="Giulia Branz, CFA" userId="042a212a-7421-4d6a-b6a6-70f6528f7793" providerId="ADAL" clId="{EFE09E65-BAC7-4521-8BE5-D907136559DF}" dt="2022-10-05T15:16:50.366" v="316" actId="13926"/>
          <ac:spMkLst>
            <pc:docMk/>
            <pc:sldMk cId="1138769260" sldId="2040"/>
            <ac:spMk id="10" creationId="{C54E7FA1-A906-C13D-DA24-53DB2643BE1C}"/>
          </ac:spMkLst>
        </pc:spChg>
        <pc:picChg chg="mod">
          <ac:chgData name="Giulia Branz, CFA" userId="042a212a-7421-4d6a-b6a6-70f6528f7793" providerId="ADAL" clId="{EFE09E65-BAC7-4521-8BE5-D907136559DF}" dt="2022-10-05T15:19:39.657" v="318" actId="1076"/>
          <ac:picMkLst>
            <pc:docMk/>
            <pc:sldMk cId="1138769260" sldId="2040"/>
            <ac:picMk id="2" creationId="{21318F70-E8C8-EA83-9178-CEDE72F10C09}"/>
          </ac:picMkLst>
        </pc:picChg>
        <pc:picChg chg="del">
          <ac:chgData name="Giulia Branz, CFA" userId="042a212a-7421-4d6a-b6a6-70f6528f7793" providerId="ADAL" clId="{EFE09E65-BAC7-4521-8BE5-D907136559DF}" dt="2022-10-05T15:19:28.669" v="317" actId="478"/>
          <ac:picMkLst>
            <pc:docMk/>
            <pc:sldMk cId="1138769260" sldId="2040"/>
            <ac:picMk id="4" creationId="{6BAA0798-1DF6-E547-9782-68E1CBEC05D3}"/>
          </ac:picMkLst>
        </pc:picChg>
      </pc:sldChg>
      <pc:sldChg chg="modSp mod">
        <pc:chgData name="Giulia Branz, CFA" userId="042a212a-7421-4d6a-b6a6-70f6528f7793" providerId="ADAL" clId="{EFE09E65-BAC7-4521-8BE5-D907136559DF}" dt="2022-10-05T15:20:09.732" v="321" actId="13926"/>
        <pc:sldMkLst>
          <pc:docMk/>
          <pc:sldMk cId="3144021545" sldId="2041"/>
        </pc:sldMkLst>
        <pc:spChg chg="mod">
          <ac:chgData name="Giulia Branz, CFA" userId="042a212a-7421-4d6a-b6a6-70f6528f7793" providerId="ADAL" clId="{EFE09E65-BAC7-4521-8BE5-D907136559DF}" dt="2022-10-05T15:20:09.732" v="321" actId="13926"/>
          <ac:spMkLst>
            <pc:docMk/>
            <pc:sldMk cId="3144021545" sldId="2041"/>
            <ac:spMk id="12" creationId="{B0B7510F-CEFC-641B-0544-386009AB2F03}"/>
          </ac:spMkLst>
        </pc:spChg>
        <pc:spChg chg="mod">
          <ac:chgData name="Giulia Branz, CFA" userId="042a212a-7421-4d6a-b6a6-70f6528f7793" providerId="ADAL" clId="{EFE09E65-BAC7-4521-8BE5-D907136559DF}" dt="2022-10-05T15:19:55.099" v="320" actId="13926"/>
          <ac:spMkLst>
            <pc:docMk/>
            <pc:sldMk cId="3144021545" sldId="2041"/>
            <ac:spMk id="15" creationId="{FDC774B4-E144-FCE2-480C-0DFA280EC93D}"/>
          </ac:spMkLst>
        </pc:spChg>
      </pc:sldChg>
      <pc:sldChg chg="delSp modSp mod">
        <pc:chgData name="Giulia Branz, CFA" userId="042a212a-7421-4d6a-b6a6-70f6528f7793" providerId="ADAL" clId="{EFE09E65-BAC7-4521-8BE5-D907136559DF}" dt="2022-10-06T08:37:20.440" v="351" actId="13926"/>
        <pc:sldMkLst>
          <pc:docMk/>
          <pc:sldMk cId="3157977082" sldId="2042"/>
        </pc:sldMkLst>
        <pc:spChg chg="mod">
          <ac:chgData name="Giulia Branz, CFA" userId="042a212a-7421-4d6a-b6a6-70f6528f7793" providerId="ADAL" clId="{EFE09E65-BAC7-4521-8BE5-D907136559DF}" dt="2022-10-06T08:37:20.440" v="351" actId="13926"/>
          <ac:spMkLst>
            <pc:docMk/>
            <pc:sldMk cId="3157977082" sldId="2042"/>
            <ac:spMk id="12" creationId="{2E808D4E-B47C-9429-6A5D-9549743D7FA5}"/>
          </ac:spMkLst>
        </pc:spChg>
        <pc:picChg chg="mod">
          <ac:chgData name="Giulia Branz, CFA" userId="042a212a-7421-4d6a-b6a6-70f6528f7793" providerId="ADAL" clId="{EFE09E65-BAC7-4521-8BE5-D907136559DF}" dt="2022-10-06T08:37:11.160" v="348" actId="1076"/>
          <ac:picMkLst>
            <pc:docMk/>
            <pc:sldMk cId="3157977082" sldId="2042"/>
            <ac:picMk id="4" creationId="{B6EFAD9D-F4C8-E00D-243C-81DB1B235F0B}"/>
          </ac:picMkLst>
        </pc:picChg>
        <pc:picChg chg="del">
          <ac:chgData name="Giulia Branz, CFA" userId="042a212a-7421-4d6a-b6a6-70f6528f7793" providerId="ADAL" clId="{EFE09E65-BAC7-4521-8BE5-D907136559DF}" dt="2022-10-06T08:36:16.910" v="347" actId="478"/>
          <ac:picMkLst>
            <pc:docMk/>
            <pc:sldMk cId="3157977082" sldId="2042"/>
            <ac:picMk id="11" creationId="{3690AE1C-67ED-8F63-0726-7563DD9CF475}"/>
          </ac:picMkLst>
        </pc:picChg>
      </pc:sldChg>
      <pc:sldChg chg="delSp modSp mod">
        <pc:chgData name="Giulia Branz, CFA" userId="042a212a-7421-4d6a-b6a6-70f6528f7793" providerId="ADAL" clId="{EFE09E65-BAC7-4521-8BE5-D907136559DF}" dt="2022-10-06T09:04:46.053" v="354" actId="13926"/>
        <pc:sldMkLst>
          <pc:docMk/>
          <pc:sldMk cId="4121841406" sldId="2044"/>
        </pc:sldMkLst>
        <pc:spChg chg="mod">
          <ac:chgData name="Giulia Branz, CFA" userId="042a212a-7421-4d6a-b6a6-70f6528f7793" providerId="ADAL" clId="{EFE09E65-BAC7-4521-8BE5-D907136559DF}" dt="2022-10-05T15:07:35.095" v="242" actId="20577"/>
          <ac:spMkLst>
            <pc:docMk/>
            <pc:sldMk cId="4121841406" sldId="2044"/>
            <ac:spMk id="5" creationId="{40D9C259-C986-4146-A6A6-25D0ECDEB24B}"/>
          </ac:spMkLst>
        </pc:spChg>
        <pc:spChg chg="mod">
          <ac:chgData name="Giulia Branz, CFA" userId="042a212a-7421-4d6a-b6a6-70f6528f7793" providerId="ADAL" clId="{EFE09E65-BAC7-4521-8BE5-D907136559DF}" dt="2022-10-05T15:06:57.179" v="237" actId="13926"/>
          <ac:spMkLst>
            <pc:docMk/>
            <pc:sldMk cId="4121841406" sldId="2044"/>
            <ac:spMk id="6" creationId="{999305C9-F902-B501-B7EF-0AA017E9C520}"/>
          </ac:spMkLst>
        </pc:spChg>
        <pc:spChg chg="mod">
          <ac:chgData name="Giulia Branz, CFA" userId="042a212a-7421-4d6a-b6a6-70f6528f7793" providerId="ADAL" clId="{EFE09E65-BAC7-4521-8BE5-D907136559DF}" dt="2022-10-06T09:04:46.053" v="354" actId="13926"/>
          <ac:spMkLst>
            <pc:docMk/>
            <pc:sldMk cId="4121841406" sldId="2044"/>
            <ac:spMk id="8" creationId="{FE56F6DB-9015-1E78-2E73-639BA94AE4B3}"/>
          </ac:spMkLst>
        </pc:spChg>
        <pc:picChg chg="mod">
          <ac:chgData name="Giulia Branz, CFA" userId="042a212a-7421-4d6a-b6a6-70f6528f7793" providerId="ADAL" clId="{EFE09E65-BAC7-4521-8BE5-D907136559DF}" dt="2022-10-06T08:54:51.137" v="353" actId="1076"/>
          <ac:picMkLst>
            <pc:docMk/>
            <pc:sldMk cId="4121841406" sldId="2044"/>
            <ac:picMk id="2" creationId="{14E54ACF-2DAD-45FD-1C33-BA89C3ED1F5A}"/>
          </ac:picMkLst>
        </pc:picChg>
        <pc:picChg chg="del">
          <ac:chgData name="Giulia Branz, CFA" userId="042a212a-7421-4d6a-b6a6-70f6528f7793" providerId="ADAL" clId="{EFE09E65-BAC7-4521-8BE5-D907136559DF}" dt="2022-10-06T08:54:40.681" v="352" actId="478"/>
          <ac:picMkLst>
            <pc:docMk/>
            <pc:sldMk cId="4121841406" sldId="2044"/>
            <ac:picMk id="10" creationId="{A2BCB7C1-8E2C-8525-D187-F7494B3C39E3}"/>
          </ac:picMkLst>
        </pc:picChg>
      </pc:sldChg>
      <pc:sldChg chg="addSp delSp modSp mod addCm">
        <pc:chgData name="Giulia Branz, CFA" userId="042a212a-7421-4d6a-b6a6-70f6528f7793" providerId="ADAL" clId="{EFE09E65-BAC7-4521-8BE5-D907136559DF}" dt="2022-10-05T15:04:49.424" v="235"/>
        <pc:sldMkLst>
          <pc:docMk/>
          <pc:sldMk cId="3379311953" sldId="2045"/>
        </pc:sldMkLst>
        <pc:spChg chg="add del mod">
          <ac:chgData name="Giulia Branz, CFA" userId="042a212a-7421-4d6a-b6a6-70f6528f7793" providerId="ADAL" clId="{EFE09E65-BAC7-4521-8BE5-D907136559DF}" dt="2022-10-05T15:02:36.751" v="234"/>
          <ac:spMkLst>
            <pc:docMk/>
            <pc:sldMk cId="3379311953" sldId="2045"/>
            <ac:spMk id="5" creationId="{7F83B1E8-8D68-5D6C-F060-490ED76A0660}"/>
          </ac:spMkLst>
        </pc:spChg>
      </pc:sldChg>
      <pc:sldMasterChg chg="modSp mod">
        <pc:chgData name="Giulia Branz, CFA" userId="042a212a-7421-4d6a-b6a6-70f6528f7793" providerId="ADAL" clId="{EFE09E65-BAC7-4521-8BE5-D907136559DF}" dt="2022-10-05T15:01:36.261" v="231" actId="1076"/>
        <pc:sldMasterMkLst>
          <pc:docMk/>
          <pc:sldMasterMk cId="3208858837" sldId="2147483648"/>
        </pc:sldMasterMkLst>
        <pc:spChg chg="mod">
          <ac:chgData name="Giulia Branz, CFA" userId="042a212a-7421-4d6a-b6a6-70f6528f7793" providerId="ADAL" clId="{EFE09E65-BAC7-4521-8BE5-D907136559DF}" dt="2022-10-05T15:01:36.261" v="231" actId="1076"/>
          <ac:spMkLst>
            <pc:docMk/>
            <pc:sldMasterMk cId="3208858837" sldId="2147483648"/>
            <ac:spMk id="4" creationId="{1F0F92CC-3DD8-48C7-8259-B25948A5F480}"/>
          </ac:spMkLst>
        </pc:spChg>
      </pc:sldMasterChg>
    </pc:docChg>
  </pc:docChgLst>
  <pc:docChgLst>
    <pc:chgData name="Dennis Shen" userId="d226a3df-cbd9-4bef-b826-a2b67117af42" providerId="ADAL" clId="{A620D046-82DF-4322-9610-63C41F0E672D}"/>
    <pc:docChg chg="undo custSel modSld modMainMaster">
      <pc:chgData name="Dennis Shen" userId="d226a3df-cbd9-4bef-b826-a2b67117af42" providerId="ADAL" clId="{A620D046-82DF-4322-9610-63C41F0E672D}" dt="2022-05-07T14:22:29.926" v="266" actId="20577"/>
      <pc:docMkLst>
        <pc:docMk/>
      </pc:docMkLst>
      <pc:sldChg chg="modSp mod">
        <pc:chgData name="Dennis Shen" userId="d226a3df-cbd9-4bef-b826-a2b67117af42" providerId="ADAL" clId="{A620D046-82DF-4322-9610-63C41F0E672D}" dt="2022-05-07T14:00:38.324" v="12" actId="20577"/>
        <pc:sldMkLst>
          <pc:docMk/>
          <pc:sldMk cId="3007730423" sldId="875"/>
        </pc:sldMkLst>
        <pc:spChg chg="mod">
          <ac:chgData name="Dennis Shen" userId="d226a3df-cbd9-4bef-b826-a2b67117af42" providerId="ADAL" clId="{A620D046-82DF-4322-9610-63C41F0E672D}" dt="2022-05-07T14:00:38.324" v="12" actId="20577"/>
          <ac:spMkLst>
            <pc:docMk/>
            <pc:sldMk cId="3007730423" sldId="875"/>
            <ac:spMk id="8" creationId="{FE8305A2-1B1F-4F40-ABA9-CEE4601C2D19}"/>
          </ac:spMkLst>
        </pc:spChg>
      </pc:sldChg>
      <pc:sldChg chg="addSp delSp modSp mod">
        <pc:chgData name="Dennis Shen" userId="d226a3df-cbd9-4bef-b826-a2b67117af42" providerId="ADAL" clId="{A620D046-82DF-4322-9610-63C41F0E672D}" dt="2022-05-07T14:22:29.926" v="266" actId="20577"/>
        <pc:sldMkLst>
          <pc:docMk/>
          <pc:sldMk cId="4044740131" sldId="1891"/>
        </pc:sldMkLst>
        <pc:spChg chg="mod">
          <ac:chgData name="Dennis Shen" userId="d226a3df-cbd9-4bef-b826-a2b67117af42" providerId="ADAL" clId="{A620D046-82DF-4322-9610-63C41F0E672D}" dt="2022-05-07T14:22:29.926" v="266" actId="20577"/>
          <ac:spMkLst>
            <pc:docMk/>
            <pc:sldMk cId="4044740131" sldId="1891"/>
            <ac:spMk id="10" creationId="{EAF108A6-A331-415B-A6BB-E843FB27B757}"/>
          </ac:spMkLst>
        </pc:spChg>
        <pc:graphicFrameChg chg="add mod">
          <ac:chgData name="Dennis Shen" userId="d226a3df-cbd9-4bef-b826-a2b67117af42" providerId="ADAL" clId="{A620D046-82DF-4322-9610-63C41F0E672D}" dt="2022-05-07T14:22:25.397" v="258" actId="1076"/>
          <ac:graphicFrameMkLst>
            <pc:docMk/>
            <pc:sldMk cId="4044740131" sldId="1891"/>
            <ac:graphicFrameMk id="8" creationId="{43DF515F-39B2-4256-BE25-3DD5DD64D9A7}"/>
          </ac:graphicFrameMkLst>
        </pc:graphicFrameChg>
        <pc:graphicFrameChg chg="del">
          <ac:chgData name="Dennis Shen" userId="d226a3df-cbd9-4bef-b826-a2b67117af42" providerId="ADAL" clId="{A620D046-82DF-4322-9610-63C41F0E672D}" dt="2022-05-07T14:22:19.519" v="255" actId="478"/>
          <ac:graphicFrameMkLst>
            <pc:docMk/>
            <pc:sldMk cId="4044740131" sldId="1891"/>
            <ac:graphicFrameMk id="11" creationId="{43DF515F-39B2-4256-BE25-3DD5DD64D9A7}"/>
          </ac:graphicFrameMkLst>
        </pc:graphicFrameChg>
      </pc:sldChg>
      <pc:sldChg chg="modSp mod">
        <pc:chgData name="Dennis Shen" userId="d226a3df-cbd9-4bef-b826-a2b67117af42" providerId="ADAL" clId="{A620D046-82DF-4322-9610-63C41F0E672D}" dt="2022-05-07T14:01:06.096" v="35" actId="20577"/>
        <pc:sldMkLst>
          <pc:docMk/>
          <pc:sldMk cId="3770884643" sldId="1950"/>
        </pc:sldMkLst>
        <pc:spChg chg="mod">
          <ac:chgData name="Dennis Shen" userId="d226a3df-cbd9-4bef-b826-a2b67117af42" providerId="ADAL" clId="{A620D046-82DF-4322-9610-63C41F0E672D}" dt="2022-05-07T14:01:01.832" v="21" actId="20577"/>
          <ac:spMkLst>
            <pc:docMk/>
            <pc:sldMk cId="3770884643" sldId="1950"/>
            <ac:spMk id="13" creationId="{6AA90839-03A9-4907-8768-70AD2A7BC70A}"/>
          </ac:spMkLst>
        </pc:spChg>
        <pc:graphicFrameChg chg="modGraphic">
          <ac:chgData name="Dennis Shen" userId="d226a3df-cbd9-4bef-b826-a2b67117af42" providerId="ADAL" clId="{A620D046-82DF-4322-9610-63C41F0E672D}" dt="2022-05-07T14:01:06.096" v="35" actId="20577"/>
          <ac:graphicFrameMkLst>
            <pc:docMk/>
            <pc:sldMk cId="3770884643" sldId="1950"/>
            <ac:graphicFrameMk id="8" creationId="{95474FFD-B0E6-497E-9CBE-FD207CF6D041}"/>
          </ac:graphicFrameMkLst>
        </pc:graphicFrameChg>
      </pc:sldChg>
      <pc:sldChg chg="modSp mod">
        <pc:chgData name="Dennis Shen" userId="d226a3df-cbd9-4bef-b826-a2b67117af42" providerId="ADAL" clId="{A620D046-82DF-4322-9610-63C41F0E672D}" dt="2022-04-10T07:50:20.653" v="9" actId="20577"/>
        <pc:sldMkLst>
          <pc:docMk/>
          <pc:sldMk cId="3088720628" sldId="1966"/>
        </pc:sldMkLst>
        <pc:spChg chg="mod">
          <ac:chgData name="Dennis Shen" userId="d226a3df-cbd9-4bef-b826-a2b67117af42" providerId="ADAL" clId="{A620D046-82DF-4322-9610-63C41F0E672D}" dt="2022-04-10T07:50:20.653" v="9" actId="20577"/>
          <ac:spMkLst>
            <pc:docMk/>
            <pc:sldMk cId="3088720628" sldId="1966"/>
            <ac:spMk id="7" creationId="{78826A01-7A52-45CE-8830-D2F0BC97552E}"/>
          </ac:spMkLst>
        </pc:spChg>
      </pc:sldChg>
      <pc:sldChg chg="addSp delSp modSp mod">
        <pc:chgData name="Dennis Shen" userId="d226a3df-cbd9-4bef-b826-a2b67117af42" providerId="ADAL" clId="{A620D046-82DF-4322-9610-63C41F0E672D}" dt="2022-05-07T14:16:26.575" v="53" actId="20577"/>
        <pc:sldMkLst>
          <pc:docMk/>
          <pc:sldMk cId="241600044" sldId="1972"/>
        </pc:sldMkLst>
        <pc:spChg chg="mod">
          <ac:chgData name="Dennis Shen" userId="d226a3df-cbd9-4bef-b826-a2b67117af42" providerId="ADAL" clId="{A620D046-82DF-4322-9610-63C41F0E672D}" dt="2022-05-07T14:16:26.575" v="53" actId="20577"/>
          <ac:spMkLst>
            <pc:docMk/>
            <pc:sldMk cId="241600044" sldId="1972"/>
            <ac:spMk id="19" creationId="{D0118314-A4EE-4EF2-A58E-7B97B45B346D}"/>
          </ac:spMkLst>
        </pc:spChg>
        <pc:picChg chg="del">
          <ac:chgData name="Dennis Shen" userId="d226a3df-cbd9-4bef-b826-a2b67117af42" providerId="ADAL" clId="{A620D046-82DF-4322-9610-63C41F0E672D}" dt="2022-04-10T07:49:49.327" v="4" actId="478"/>
          <ac:picMkLst>
            <pc:docMk/>
            <pc:sldMk cId="241600044" sldId="1972"/>
            <ac:picMk id="3" creationId="{29976B74-43AD-44EF-A465-60504AD44166}"/>
          </ac:picMkLst>
        </pc:picChg>
        <pc:picChg chg="add mod">
          <ac:chgData name="Dennis Shen" userId="d226a3df-cbd9-4bef-b826-a2b67117af42" providerId="ADAL" clId="{A620D046-82DF-4322-9610-63C41F0E672D}" dt="2022-05-07T14:16:08.499" v="42" actId="1076"/>
          <ac:picMkLst>
            <pc:docMk/>
            <pc:sldMk cId="241600044" sldId="1972"/>
            <ac:picMk id="3" creationId="{7D32267C-C2F5-4A2A-A65E-2D6C5D755961}"/>
          </ac:picMkLst>
        </pc:picChg>
        <pc:picChg chg="add del mod">
          <ac:chgData name="Dennis Shen" userId="d226a3df-cbd9-4bef-b826-a2b67117af42" providerId="ADAL" clId="{A620D046-82DF-4322-9610-63C41F0E672D}" dt="2022-05-07T14:16:01.701" v="36" actId="478"/>
          <ac:picMkLst>
            <pc:docMk/>
            <pc:sldMk cId="241600044" sldId="1972"/>
            <ac:picMk id="4" creationId="{15E7A9C3-6ED7-4C12-9F53-20654135933E}"/>
          </ac:picMkLst>
        </pc:picChg>
      </pc:sldChg>
      <pc:sldChg chg="modSp mod">
        <pc:chgData name="Dennis Shen" userId="d226a3df-cbd9-4bef-b826-a2b67117af42" providerId="ADAL" clId="{A620D046-82DF-4322-9610-63C41F0E672D}" dt="2022-05-07T14:20:48.791" v="254"/>
        <pc:sldMkLst>
          <pc:docMk/>
          <pc:sldMk cId="1623988969" sldId="1979"/>
        </pc:sldMkLst>
        <pc:graphicFrameChg chg="mod modGraphic">
          <ac:chgData name="Dennis Shen" userId="d226a3df-cbd9-4bef-b826-a2b67117af42" providerId="ADAL" clId="{A620D046-82DF-4322-9610-63C41F0E672D}" dt="2022-05-07T14:20:48.791" v="254"/>
          <ac:graphicFrameMkLst>
            <pc:docMk/>
            <pc:sldMk cId="1623988969" sldId="1979"/>
            <ac:graphicFrameMk id="7" creationId="{18B8041F-F1C2-412A-855C-144DDAC31755}"/>
          </ac:graphicFrameMkLst>
        </pc:graphicFrameChg>
      </pc:sldChg>
      <pc:sldMasterChg chg="modSldLayout">
        <pc:chgData name="Dennis Shen" userId="d226a3df-cbd9-4bef-b826-a2b67117af42" providerId="ADAL" clId="{A620D046-82DF-4322-9610-63C41F0E672D}" dt="2022-05-07T14:00:49.092" v="15" actId="20577"/>
        <pc:sldMasterMkLst>
          <pc:docMk/>
          <pc:sldMasterMk cId="3208858837" sldId="2147483648"/>
        </pc:sldMasterMkLst>
        <pc:sldLayoutChg chg="modSp mod">
          <pc:chgData name="Dennis Shen" userId="d226a3df-cbd9-4bef-b826-a2b67117af42" providerId="ADAL" clId="{A620D046-82DF-4322-9610-63C41F0E672D}" dt="2022-05-07T14:00:49.092" v="15" actId="20577"/>
          <pc:sldLayoutMkLst>
            <pc:docMk/>
            <pc:sldMasterMk cId="3208858837" sldId="2147483648"/>
            <pc:sldLayoutMk cId="2965603749" sldId="2147483660"/>
          </pc:sldLayoutMkLst>
          <pc:spChg chg="mod">
            <ac:chgData name="Dennis Shen" userId="d226a3df-cbd9-4bef-b826-a2b67117af42" providerId="ADAL" clId="{A620D046-82DF-4322-9610-63C41F0E672D}" dt="2022-05-07T14:00:49.092" v="15" actId="20577"/>
            <ac:spMkLst>
              <pc:docMk/>
              <pc:sldMasterMk cId="3208858837" sldId="2147483648"/>
              <pc:sldLayoutMk cId="2965603749" sldId="2147483660"/>
              <ac:spMk id="10" creationId="{6986AC0F-EBDE-4F1D-8502-CF3226AD73D9}"/>
            </ac:spMkLst>
          </pc:spChg>
        </pc:sldLayoutChg>
      </pc:sldMasterChg>
    </pc:docChg>
  </pc:docChgLst>
  <pc:docChgLst>
    <pc:chgData name="Giulia Branz, CFA" userId="042a212a-7421-4d6a-b6a6-70f6528f7793" providerId="ADAL" clId="{C7894103-8F7F-4F93-B408-E9EA515CC832}"/>
    <pc:docChg chg="undo custSel addSld delSld modSld sldOrd">
      <pc:chgData name="Giulia Branz, CFA" userId="042a212a-7421-4d6a-b6a6-70f6528f7793" providerId="ADAL" clId="{C7894103-8F7F-4F93-B408-E9EA515CC832}" dt="2022-09-28T16:09:29.708" v="8001" actId="20577"/>
      <pc:docMkLst>
        <pc:docMk/>
      </pc:docMkLst>
      <pc:sldChg chg="modSp mod addCm delCm">
        <pc:chgData name="Giulia Branz, CFA" userId="042a212a-7421-4d6a-b6a6-70f6528f7793" providerId="ADAL" clId="{C7894103-8F7F-4F93-B408-E9EA515CC832}" dt="2022-09-28T14:41:13.774" v="3297" actId="6549"/>
        <pc:sldMkLst>
          <pc:docMk/>
          <pc:sldMk cId="3007730423" sldId="875"/>
        </pc:sldMkLst>
        <pc:spChg chg="mod">
          <ac:chgData name="Giulia Branz, CFA" userId="042a212a-7421-4d6a-b6a6-70f6528f7793" providerId="ADAL" clId="{C7894103-8F7F-4F93-B408-E9EA515CC832}" dt="2022-09-28T14:41:13.774" v="3297" actId="6549"/>
          <ac:spMkLst>
            <pc:docMk/>
            <pc:sldMk cId="3007730423" sldId="875"/>
            <ac:spMk id="11" creationId="{B5FA2CDA-799D-4332-875B-CAD90CBA074F}"/>
          </ac:spMkLst>
        </pc:spChg>
      </pc:sldChg>
      <pc:sldChg chg="modSp mod">
        <pc:chgData name="Giulia Branz, CFA" userId="042a212a-7421-4d6a-b6a6-70f6528f7793" providerId="ADAL" clId="{C7894103-8F7F-4F93-B408-E9EA515CC832}" dt="2022-09-28T15:05:15.629" v="4480" actId="207"/>
        <pc:sldMkLst>
          <pc:docMk/>
          <pc:sldMk cId="1762604975" sldId="2035"/>
        </pc:sldMkLst>
        <pc:spChg chg="mod">
          <ac:chgData name="Giulia Branz, CFA" userId="042a212a-7421-4d6a-b6a6-70f6528f7793" providerId="ADAL" clId="{C7894103-8F7F-4F93-B408-E9EA515CC832}" dt="2022-09-28T15:05:15.629" v="4480" actId="207"/>
          <ac:spMkLst>
            <pc:docMk/>
            <pc:sldMk cId="1762604975" sldId="2035"/>
            <ac:spMk id="2" creationId="{0C03B9ED-B32E-18AC-6D21-529999B4DF7E}"/>
          </ac:spMkLst>
        </pc:spChg>
        <pc:spChg chg="mod">
          <ac:chgData name="Giulia Branz, CFA" userId="042a212a-7421-4d6a-b6a6-70f6528f7793" providerId="ADAL" clId="{C7894103-8F7F-4F93-B408-E9EA515CC832}" dt="2022-09-28T15:05:12.210" v="4479" actId="207"/>
          <ac:spMkLst>
            <pc:docMk/>
            <pc:sldMk cId="1762604975" sldId="2035"/>
            <ac:spMk id="3" creationId="{06612713-991F-4812-AA31-AFA73007030C}"/>
          </ac:spMkLst>
        </pc:spChg>
        <pc:spChg chg="mod">
          <ac:chgData name="Giulia Branz, CFA" userId="042a212a-7421-4d6a-b6a6-70f6528f7793" providerId="ADAL" clId="{C7894103-8F7F-4F93-B408-E9EA515CC832}" dt="2022-09-28T15:05:09.280" v="4478" actId="207"/>
          <ac:spMkLst>
            <pc:docMk/>
            <pc:sldMk cId="1762604975" sldId="2035"/>
            <ac:spMk id="5" creationId="{40D9C259-C986-4146-A6A6-25D0ECDEB24B}"/>
          </ac:spMkLst>
        </pc:spChg>
        <pc:spChg chg="mod">
          <ac:chgData name="Giulia Branz, CFA" userId="042a212a-7421-4d6a-b6a6-70f6528f7793" providerId="ADAL" clId="{C7894103-8F7F-4F93-B408-E9EA515CC832}" dt="2022-09-28T15:05:06.197" v="4477" actId="207"/>
          <ac:spMkLst>
            <pc:docMk/>
            <pc:sldMk cId="1762604975" sldId="2035"/>
            <ac:spMk id="195588" creationId="{00000000-0000-0000-0000-000000000000}"/>
          </ac:spMkLst>
        </pc:spChg>
      </pc:sldChg>
      <pc:sldChg chg="addSp delSp modSp mod">
        <pc:chgData name="Giulia Branz, CFA" userId="042a212a-7421-4d6a-b6a6-70f6528f7793" providerId="ADAL" clId="{C7894103-8F7F-4F93-B408-E9EA515CC832}" dt="2022-09-28T15:05:58.387" v="4489" actId="207"/>
        <pc:sldMkLst>
          <pc:docMk/>
          <pc:sldMk cId="1375740873" sldId="2036"/>
        </pc:sldMkLst>
        <pc:spChg chg="add mod">
          <ac:chgData name="Giulia Branz, CFA" userId="042a212a-7421-4d6a-b6a6-70f6528f7793" providerId="ADAL" clId="{C7894103-8F7F-4F93-B408-E9EA515CC832}" dt="2022-09-28T15:05:54.498" v="4487" actId="207"/>
          <ac:spMkLst>
            <pc:docMk/>
            <pc:sldMk cId="1375740873" sldId="2036"/>
            <ac:spMk id="2" creationId="{9B6BB3B0-BB3C-115F-3FCF-6D2EA354C2DD}"/>
          </ac:spMkLst>
        </pc:spChg>
        <pc:spChg chg="mod">
          <ac:chgData name="Giulia Branz, CFA" userId="042a212a-7421-4d6a-b6a6-70f6528f7793" providerId="ADAL" clId="{C7894103-8F7F-4F93-B408-E9EA515CC832}" dt="2022-09-28T15:05:42.647" v="4482" actId="207"/>
          <ac:spMkLst>
            <pc:docMk/>
            <pc:sldMk cId="1375740873" sldId="2036"/>
            <ac:spMk id="5" creationId="{40D9C259-C986-4146-A6A6-25D0ECDEB24B}"/>
          </ac:spMkLst>
        </pc:spChg>
        <pc:spChg chg="mod">
          <ac:chgData name="Giulia Branz, CFA" userId="042a212a-7421-4d6a-b6a6-70f6528f7793" providerId="ADAL" clId="{C7894103-8F7F-4F93-B408-E9EA515CC832}" dt="2022-09-28T15:05:48.715" v="4485" actId="207"/>
          <ac:spMkLst>
            <pc:docMk/>
            <pc:sldMk cId="1375740873" sldId="2036"/>
            <ac:spMk id="6" creationId="{AE2C4ADB-A3C0-A5AF-2A87-9345B697E7E3}"/>
          </ac:spMkLst>
        </pc:spChg>
        <pc:spChg chg="mod">
          <ac:chgData name="Giulia Branz, CFA" userId="042a212a-7421-4d6a-b6a6-70f6528f7793" providerId="ADAL" clId="{C7894103-8F7F-4F93-B408-E9EA515CC832}" dt="2022-09-28T15:05:51.546" v="4486" actId="207"/>
          <ac:spMkLst>
            <pc:docMk/>
            <pc:sldMk cId="1375740873" sldId="2036"/>
            <ac:spMk id="8" creationId="{1EDBF403-0EB4-1FF1-7F82-FF9B04ADFF99}"/>
          </ac:spMkLst>
        </pc:spChg>
        <pc:spChg chg="mod">
          <ac:chgData name="Giulia Branz, CFA" userId="042a212a-7421-4d6a-b6a6-70f6528f7793" providerId="ADAL" clId="{C7894103-8F7F-4F93-B408-E9EA515CC832}" dt="2022-09-28T15:05:58.387" v="4489" actId="207"/>
          <ac:spMkLst>
            <pc:docMk/>
            <pc:sldMk cId="1375740873" sldId="2036"/>
            <ac:spMk id="9" creationId="{F2C612E4-DF3E-CF96-B458-D256FEC44BF5}"/>
          </ac:spMkLst>
        </pc:spChg>
        <pc:spChg chg="mod">
          <ac:chgData name="Giulia Branz, CFA" userId="042a212a-7421-4d6a-b6a6-70f6528f7793" providerId="ADAL" clId="{C7894103-8F7F-4F93-B408-E9EA515CC832}" dt="2022-09-28T15:05:40.351" v="4481"/>
          <ac:spMkLst>
            <pc:docMk/>
            <pc:sldMk cId="1375740873" sldId="2036"/>
            <ac:spMk id="195588" creationId="{00000000-0000-0000-0000-000000000000}"/>
          </ac:spMkLst>
        </pc:spChg>
        <pc:picChg chg="mod">
          <ac:chgData name="Giulia Branz, CFA" userId="042a212a-7421-4d6a-b6a6-70f6528f7793" providerId="ADAL" clId="{C7894103-8F7F-4F93-B408-E9EA515CC832}" dt="2022-09-28T14:50:42.052" v="3934" actId="1076"/>
          <ac:picMkLst>
            <pc:docMk/>
            <pc:sldMk cId="1375740873" sldId="2036"/>
            <ac:picMk id="3" creationId="{5A190149-17CF-65AB-4D07-23927D868C34}"/>
          </ac:picMkLst>
        </pc:picChg>
        <pc:picChg chg="del">
          <ac:chgData name="Giulia Branz, CFA" userId="042a212a-7421-4d6a-b6a6-70f6528f7793" providerId="ADAL" clId="{C7894103-8F7F-4F93-B408-E9EA515CC832}" dt="2022-09-28T15:00:51.457" v="4407" actId="478"/>
          <ac:picMkLst>
            <pc:docMk/>
            <pc:sldMk cId="1375740873" sldId="2036"/>
            <ac:picMk id="4" creationId="{7A9393BC-FF24-D444-5DAA-2DC519080830}"/>
          </ac:picMkLst>
        </pc:picChg>
        <pc:picChg chg="del mod">
          <ac:chgData name="Giulia Branz, CFA" userId="042a212a-7421-4d6a-b6a6-70f6528f7793" providerId="ADAL" clId="{C7894103-8F7F-4F93-B408-E9EA515CC832}" dt="2022-09-28T15:01:43.953" v="4410" actId="478"/>
          <ac:picMkLst>
            <pc:docMk/>
            <pc:sldMk cId="1375740873" sldId="2036"/>
            <ac:picMk id="10" creationId="{7F9B9BD2-1A10-6107-2183-DA911B2182B5}"/>
          </ac:picMkLst>
        </pc:picChg>
        <pc:picChg chg="mod">
          <ac:chgData name="Giulia Branz, CFA" userId="042a212a-7421-4d6a-b6a6-70f6528f7793" providerId="ADAL" clId="{C7894103-8F7F-4F93-B408-E9EA515CC832}" dt="2022-09-28T15:02:04.594" v="4417" actId="1076"/>
          <ac:picMkLst>
            <pc:docMk/>
            <pc:sldMk cId="1375740873" sldId="2036"/>
            <ac:picMk id="11" creationId="{40D3AA2F-D76A-7EB9-5B08-5E0C4DE0A0AB}"/>
          </ac:picMkLst>
        </pc:picChg>
        <pc:picChg chg="del mod">
          <ac:chgData name="Giulia Branz, CFA" userId="042a212a-7421-4d6a-b6a6-70f6528f7793" providerId="ADAL" clId="{C7894103-8F7F-4F93-B408-E9EA515CC832}" dt="2022-09-28T15:00:43.882" v="4406" actId="478"/>
          <ac:picMkLst>
            <pc:docMk/>
            <pc:sldMk cId="1375740873" sldId="2036"/>
            <ac:picMk id="15" creationId="{2599CCF5-773C-BAAC-1C21-C53BC220472E}"/>
          </ac:picMkLst>
        </pc:picChg>
      </pc:sldChg>
      <pc:sldChg chg="delSp mod ord addCm delCm">
        <pc:chgData name="Giulia Branz, CFA" userId="042a212a-7421-4d6a-b6a6-70f6528f7793" providerId="ADAL" clId="{C7894103-8F7F-4F93-B408-E9EA515CC832}" dt="2022-09-21T07:49:23.582" v="3170"/>
        <pc:sldMkLst>
          <pc:docMk/>
          <pc:sldMk cId="202595421" sldId="2037"/>
        </pc:sldMkLst>
        <pc:spChg chg="del">
          <ac:chgData name="Giulia Branz, CFA" userId="042a212a-7421-4d6a-b6a6-70f6528f7793" providerId="ADAL" clId="{C7894103-8F7F-4F93-B408-E9EA515CC832}" dt="2022-09-20T14:40:39.467" v="2614" actId="478"/>
          <ac:spMkLst>
            <pc:docMk/>
            <pc:sldMk cId="202595421" sldId="2037"/>
            <ac:spMk id="16" creationId="{0D5423BF-CF2F-AF17-73ED-07558AF3606E}"/>
          </ac:spMkLst>
        </pc:spChg>
      </pc:sldChg>
      <pc:sldChg chg="modSp mod">
        <pc:chgData name="Giulia Branz, CFA" userId="042a212a-7421-4d6a-b6a6-70f6528f7793" providerId="ADAL" clId="{C7894103-8F7F-4F93-B408-E9EA515CC832}" dt="2022-09-28T15:47:32.775" v="5831" actId="1076"/>
        <pc:sldMkLst>
          <pc:docMk/>
          <pc:sldMk cId="1917816609" sldId="2038"/>
        </pc:sldMkLst>
        <pc:spChg chg="mod">
          <ac:chgData name="Giulia Branz, CFA" userId="042a212a-7421-4d6a-b6a6-70f6528f7793" providerId="ADAL" clId="{C7894103-8F7F-4F93-B408-E9EA515CC832}" dt="2022-09-28T15:32:48.263" v="5531" actId="13926"/>
          <ac:spMkLst>
            <pc:docMk/>
            <pc:sldMk cId="1917816609" sldId="2038"/>
            <ac:spMk id="3" creationId="{31C3D186-7717-2B28-1CF0-81696AC5F629}"/>
          </ac:spMkLst>
        </pc:spChg>
        <pc:spChg chg="mod">
          <ac:chgData name="Giulia Branz, CFA" userId="042a212a-7421-4d6a-b6a6-70f6528f7793" providerId="ADAL" clId="{C7894103-8F7F-4F93-B408-E9EA515CC832}" dt="2022-09-28T15:34:19.759" v="5546" actId="6549"/>
          <ac:spMkLst>
            <pc:docMk/>
            <pc:sldMk cId="1917816609" sldId="2038"/>
            <ac:spMk id="5" creationId="{40D9C259-C986-4146-A6A6-25D0ECDEB24B}"/>
          </ac:spMkLst>
        </pc:spChg>
        <pc:spChg chg="mod">
          <ac:chgData name="Giulia Branz, CFA" userId="042a212a-7421-4d6a-b6a6-70f6528f7793" providerId="ADAL" clId="{C7894103-8F7F-4F93-B408-E9EA515CC832}" dt="2022-09-28T15:41:15.916" v="5734" actId="1076"/>
          <ac:spMkLst>
            <pc:docMk/>
            <pc:sldMk cId="1917816609" sldId="2038"/>
            <ac:spMk id="6" creationId="{8758374D-903A-7FA7-6522-244B2EA37987}"/>
          </ac:spMkLst>
        </pc:spChg>
        <pc:spChg chg="mod">
          <ac:chgData name="Giulia Branz, CFA" userId="042a212a-7421-4d6a-b6a6-70f6528f7793" providerId="ADAL" clId="{C7894103-8F7F-4F93-B408-E9EA515CC832}" dt="2022-09-28T15:47:32.775" v="5831" actId="1076"/>
          <ac:spMkLst>
            <pc:docMk/>
            <pc:sldMk cId="1917816609" sldId="2038"/>
            <ac:spMk id="11" creationId="{B894793E-9F2A-6ED6-82C8-DFA336ED8E5E}"/>
          </ac:spMkLst>
        </pc:spChg>
        <pc:spChg chg="mod">
          <ac:chgData name="Giulia Branz, CFA" userId="042a212a-7421-4d6a-b6a6-70f6528f7793" providerId="ADAL" clId="{C7894103-8F7F-4F93-B408-E9EA515CC832}" dt="2022-09-28T15:41:45.161" v="5735" actId="1076"/>
          <ac:spMkLst>
            <pc:docMk/>
            <pc:sldMk cId="1917816609" sldId="2038"/>
            <ac:spMk id="14" creationId="{10715012-9D80-B3F7-1215-FD3A338D07C0}"/>
          </ac:spMkLst>
        </pc:spChg>
        <pc:spChg chg="mod">
          <ac:chgData name="Giulia Branz, CFA" userId="042a212a-7421-4d6a-b6a6-70f6528f7793" providerId="ADAL" clId="{C7894103-8F7F-4F93-B408-E9EA515CC832}" dt="2022-09-28T15:18:59.204" v="4571"/>
          <ac:spMkLst>
            <pc:docMk/>
            <pc:sldMk cId="1917816609" sldId="2038"/>
            <ac:spMk id="195588" creationId="{00000000-0000-0000-0000-000000000000}"/>
          </ac:spMkLst>
        </pc:spChg>
        <pc:picChg chg="mod">
          <ac:chgData name="Giulia Branz, CFA" userId="042a212a-7421-4d6a-b6a6-70f6528f7793" providerId="ADAL" clId="{C7894103-8F7F-4F93-B408-E9EA515CC832}" dt="2022-09-28T15:41:11.682" v="5733" actId="1076"/>
          <ac:picMkLst>
            <pc:docMk/>
            <pc:sldMk cId="1917816609" sldId="2038"/>
            <ac:picMk id="2" creationId="{C8E96AA2-D541-0557-CE03-8C1EF7E56316}"/>
          </ac:picMkLst>
        </pc:picChg>
        <pc:picChg chg="mod">
          <ac:chgData name="Giulia Branz, CFA" userId="042a212a-7421-4d6a-b6a6-70f6528f7793" providerId="ADAL" clId="{C7894103-8F7F-4F93-B408-E9EA515CC832}" dt="2022-09-28T15:29:44.394" v="5443" actId="1076"/>
          <ac:picMkLst>
            <pc:docMk/>
            <pc:sldMk cId="1917816609" sldId="2038"/>
            <ac:picMk id="4" creationId="{05BDB9FC-E666-2E4C-ACC9-106355C5433C}"/>
          </ac:picMkLst>
        </pc:picChg>
      </pc:sldChg>
      <pc:sldChg chg="addSp delSp modSp mod addCm delCm modCm">
        <pc:chgData name="Giulia Branz, CFA" userId="042a212a-7421-4d6a-b6a6-70f6528f7793" providerId="ADAL" clId="{C7894103-8F7F-4F93-B408-E9EA515CC832}" dt="2022-09-28T15:47:59.609" v="5832" actId="1076"/>
        <pc:sldMkLst>
          <pc:docMk/>
          <pc:sldMk cId="1138769260" sldId="2040"/>
        </pc:sldMkLst>
        <pc:spChg chg="mod">
          <ac:chgData name="Giulia Branz, CFA" userId="042a212a-7421-4d6a-b6a6-70f6528f7793" providerId="ADAL" clId="{C7894103-8F7F-4F93-B408-E9EA515CC832}" dt="2022-09-28T15:42:18.282" v="5741" actId="20577"/>
          <ac:spMkLst>
            <pc:docMk/>
            <pc:sldMk cId="1138769260" sldId="2040"/>
            <ac:spMk id="5" creationId="{40D9C259-C986-4146-A6A6-25D0ECDEB24B}"/>
          </ac:spMkLst>
        </pc:spChg>
        <pc:spChg chg="add del mod">
          <ac:chgData name="Giulia Branz, CFA" userId="042a212a-7421-4d6a-b6a6-70f6528f7793" providerId="ADAL" clId="{C7894103-8F7F-4F93-B408-E9EA515CC832}" dt="2022-09-28T15:42:10.471" v="5738" actId="207"/>
          <ac:spMkLst>
            <pc:docMk/>
            <pc:sldMk cId="1138769260" sldId="2040"/>
            <ac:spMk id="6" creationId="{BA04D72F-52BB-16B7-FED0-896741415C98}"/>
          </ac:spMkLst>
        </pc:spChg>
        <pc:spChg chg="add mod">
          <ac:chgData name="Giulia Branz, CFA" userId="042a212a-7421-4d6a-b6a6-70f6528f7793" providerId="ADAL" clId="{C7894103-8F7F-4F93-B408-E9EA515CC832}" dt="2022-09-28T15:47:59.609" v="5832" actId="1076"/>
          <ac:spMkLst>
            <pc:docMk/>
            <pc:sldMk cId="1138769260" sldId="2040"/>
            <ac:spMk id="8" creationId="{40ADC76D-9D64-DB80-CFCA-F6FD776B9E2F}"/>
          </ac:spMkLst>
        </pc:spChg>
        <pc:spChg chg="add mod">
          <ac:chgData name="Giulia Branz, CFA" userId="042a212a-7421-4d6a-b6a6-70f6528f7793" providerId="ADAL" clId="{C7894103-8F7F-4F93-B408-E9EA515CC832}" dt="2022-09-28T15:43:42.834" v="5827" actId="20577"/>
          <ac:spMkLst>
            <pc:docMk/>
            <pc:sldMk cId="1138769260" sldId="2040"/>
            <ac:spMk id="10" creationId="{C54E7FA1-A906-C13D-DA24-53DB2643BE1C}"/>
          </ac:spMkLst>
        </pc:spChg>
        <pc:spChg chg="mod">
          <ac:chgData name="Giulia Branz, CFA" userId="042a212a-7421-4d6a-b6a6-70f6528f7793" providerId="ADAL" clId="{C7894103-8F7F-4F93-B408-E9EA515CC832}" dt="2022-09-28T15:42:02.442" v="5736"/>
          <ac:spMkLst>
            <pc:docMk/>
            <pc:sldMk cId="1138769260" sldId="2040"/>
            <ac:spMk id="195588" creationId="{00000000-0000-0000-0000-000000000000}"/>
          </ac:spMkLst>
        </pc:spChg>
        <pc:picChg chg="del mod">
          <ac:chgData name="Giulia Branz, CFA" userId="042a212a-7421-4d6a-b6a6-70f6528f7793" providerId="ADAL" clId="{C7894103-8F7F-4F93-B408-E9EA515CC832}" dt="2022-09-28T15:21:54.877" v="4590" actId="478"/>
          <ac:picMkLst>
            <pc:docMk/>
            <pc:sldMk cId="1138769260" sldId="2040"/>
            <ac:picMk id="2" creationId="{25F2F878-B6BC-2D41-2AF1-474BC3E191F9}"/>
          </ac:picMkLst>
        </pc:picChg>
        <pc:picChg chg="del mod">
          <ac:chgData name="Giulia Branz, CFA" userId="042a212a-7421-4d6a-b6a6-70f6528f7793" providerId="ADAL" clId="{C7894103-8F7F-4F93-B408-E9EA515CC832}" dt="2022-09-19T12:56:50.945" v="1887" actId="478"/>
          <ac:picMkLst>
            <pc:docMk/>
            <pc:sldMk cId="1138769260" sldId="2040"/>
            <ac:picMk id="2" creationId="{C1DB8386-08AA-E0FB-9349-F93CBF5C32D8}"/>
          </ac:picMkLst>
        </pc:picChg>
        <pc:picChg chg="del mod">
          <ac:chgData name="Giulia Branz, CFA" userId="042a212a-7421-4d6a-b6a6-70f6528f7793" providerId="ADAL" clId="{C7894103-8F7F-4F93-B408-E9EA515CC832}" dt="2022-09-19T14:15:52.193" v="2611" actId="478"/>
          <ac:picMkLst>
            <pc:docMk/>
            <pc:sldMk cId="1138769260" sldId="2040"/>
            <ac:picMk id="3" creationId="{2B538E5C-1AA3-CBE4-DE51-FC6F658BF031}"/>
          </ac:picMkLst>
        </pc:picChg>
        <pc:picChg chg="del mod">
          <ac:chgData name="Giulia Branz, CFA" userId="042a212a-7421-4d6a-b6a6-70f6528f7793" providerId="ADAL" clId="{C7894103-8F7F-4F93-B408-E9EA515CC832}" dt="2022-09-27T10:25:44.012" v="3259" actId="478"/>
          <ac:picMkLst>
            <pc:docMk/>
            <pc:sldMk cId="1138769260" sldId="2040"/>
            <ac:picMk id="3" creationId="{CB3D7F6D-063E-2C1F-CFD2-46705FD29A38}"/>
          </ac:picMkLst>
        </pc:picChg>
        <pc:picChg chg="mod">
          <ac:chgData name="Giulia Branz, CFA" userId="042a212a-7421-4d6a-b6a6-70f6528f7793" providerId="ADAL" clId="{C7894103-8F7F-4F93-B408-E9EA515CC832}" dt="2022-09-28T15:47:18.085" v="5828" actId="1076"/>
          <ac:picMkLst>
            <pc:docMk/>
            <pc:sldMk cId="1138769260" sldId="2040"/>
            <ac:picMk id="3" creationId="{E18F91DD-8875-9E2B-7E16-49D0370A9968}"/>
          </ac:picMkLst>
        </pc:picChg>
        <pc:picChg chg="add del mod">
          <ac:chgData name="Giulia Branz, CFA" userId="042a212a-7421-4d6a-b6a6-70f6528f7793" providerId="ADAL" clId="{C7894103-8F7F-4F93-B408-E9EA515CC832}" dt="2022-09-28T15:21:07.079" v="4589" actId="478"/>
          <ac:picMkLst>
            <pc:docMk/>
            <pc:sldMk cId="1138769260" sldId="2040"/>
            <ac:picMk id="4" creationId="{6BAA0798-1DF6-E547-9782-68E1CBEC05D3}"/>
          </ac:picMkLst>
        </pc:picChg>
        <pc:picChg chg="del mod">
          <ac:chgData name="Giulia Branz, CFA" userId="042a212a-7421-4d6a-b6a6-70f6528f7793" providerId="ADAL" clId="{C7894103-8F7F-4F93-B408-E9EA515CC832}" dt="2022-09-20T16:02:46.901" v="2717" actId="478"/>
          <ac:picMkLst>
            <pc:docMk/>
            <pc:sldMk cId="1138769260" sldId="2040"/>
            <ac:picMk id="4" creationId="{AB99B222-F094-0B76-6ADA-307865256873}"/>
          </ac:picMkLst>
        </pc:picChg>
        <pc:picChg chg="del mod">
          <ac:chgData name="Giulia Branz, CFA" userId="042a212a-7421-4d6a-b6a6-70f6528f7793" providerId="ADAL" clId="{C7894103-8F7F-4F93-B408-E9EA515CC832}" dt="2022-09-20T16:11:05.484" v="2746" actId="478"/>
          <ac:picMkLst>
            <pc:docMk/>
            <pc:sldMk cId="1138769260" sldId="2040"/>
            <ac:picMk id="9" creationId="{A9D05B38-3074-0278-AFB9-1711C1DF1875}"/>
          </ac:picMkLst>
        </pc:picChg>
      </pc:sldChg>
      <pc:sldChg chg="addSp delSp modSp mod addCm delCm modCm">
        <pc:chgData name="Giulia Branz, CFA" userId="042a212a-7421-4d6a-b6a6-70f6528f7793" providerId="ADAL" clId="{C7894103-8F7F-4F93-B408-E9EA515CC832}" dt="2022-09-28T15:48:57.514" v="5841" actId="1076"/>
        <pc:sldMkLst>
          <pc:docMk/>
          <pc:sldMk cId="3144021545" sldId="2041"/>
        </pc:sldMkLst>
        <pc:spChg chg="del mod">
          <ac:chgData name="Giulia Branz, CFA" userId="042a212a-7421-4d6a-b6a6-70f6528f7793" providerId="ADAL" clId="{C7894103-8F7F-4F93-B408-E9EA515CC832}" dt="2022-09-19T13:57:50.405" v="2072" actId="478"/>
          <ac:spMkLst>
            <pc:docMk/>
            <pc:sldMk cId="3144021545" sldId="2041"/>
            <ac:spMk id="3" creationId="{39C39F78-1C2D-F98C-BDA3-02E72E924009}"/>
          </ac:spMkLst>
        </pc:spChg>
        <pc:spChg chg="del">
          <ac:chgData name="Giulia Branz, CFA" userId="042a212a-7421-4d6a-b6a6-70f6528f7793" providerId="ADAL" clId="{C7894103-8F7F-4F93-B408-E9EA515CC832}" dt="2022-09-19T13:57:54.989" v="2075" actId="478"/>
          <ac:spMkLst>
            <pc:docMk/>
            <pc:sldMk cId="3144021545" sldId="2041"/>
            <ac:spMk id="4" creationId="{23E9888B-19BC-C94E-0DD9-65660592E1B2}"/>
          </ac:spMkLst>
        </pc:spChg>
        <pc:spChg chg="mod">
          <ac:chgData name="Giulia Branz, CFA" userId="042a212a-7421-4d6a-b6a6-70f6528f7793" providerId="ADAL" clId="{C7894103-8F7F-4F93-B408-E9EA515CC832}" dt="2022-09-28T15:48:23.666" v="5836" actId="207"/>
          <ac:spMkLst>
            <pc:docMk/>
            <pc:sldMk cId="3144021545" sldId="2041"/>
            <ac:spMk id="5" creationId="{40D9C259-C986-4146-A6A6-25D0ECDEB24B}"/>
          </ac:spMkLst>
        </pc:spChg>
        <pc:spChg chg="del">
          <ac:chgData name="Giulia Branz, CFA" userId="042a212a-7421-4d6a-b6a6-70f6528f7793" providerId="ADAL" clId="{C7894103-8F7F-4F93-B408-E9EA515CC832}" dt="2022-09-19T13:57:53.164" v="2074" actId="478"/>
          <ac:spMkLst>
            <pc:docMk/>
            <pc:sldMk cId="3144021545" sldId="2041"/>
            <ac:spMk id="8" creationId="{267E1704-D2E6-6D59-7C16-1294CC6FB0AA}"/>
          </ac:spMkLst>
        </pc:spChg>
        <pc:spChg chg="add mod">
          <ac:chgData name="Giulia Branz, CFA" userId="042a212a-7421-4d6a-b6a6-70f6528f7793" providerId="ADAL" clId="{C7894103-8F7F-4F93-B408-E9EA515CC832}" dt="2022-09-28T15:48:57.514" v="5841" actId="1076"/>
          <ac:spMkLst>
            <pc:docMk/>
            <pc:sldMk cId="3144021545" sldId="2041"/>
            <ac:spMk id="12" creationId="{B0B7510F-CEFC-641B-0544-386009AB2F03}"/>
          </ac:spMkLst>
        </pc:spChg>
        <pc:spChg chg="add mod">
          <ac:chgData name="Giulia Branz, CFA" userId="042a212a-7421-4d6a-b6a6-70f6528f7793" providerId="ADAL" clId="{C7894103-8F7F-4F93-B408-E9EA515CC832}" dt="2022-09-28T15:48:37.252" v="5840" actId="1076"/>
          <ac:spMkLst>
            <pc:docMk/>
            <pc:sldMk cId="3144021545" sldId="2041"/>
            <ac:spMk id="13" creationId="{237933C9-F2F2-949D-5CB2-9D40AF7E0507}"/>
          </ac:spMkLst>
        </pc:spChg>
        <pc:spChg chg="add mod">
          <ac:chgData name="Giulia Branz, CFA" userId="042a212a-7421-4d6a-b6a6-70f6528f7793" providerId="ADAL" clId="{C7894103-8F7F-4F93-B408-E9EA515CC832}" dt="2022-09-28T15:48:26.170" v="5837" actId="207"/>
          <ac:spMkLst>
            <pc:docMk/>
            <pc:sldMk cId="3144021545" sldId="2041"/>
            <ac:spMk id="15" creationId="{FDC774B4-E144-FCE2-480C-0DFA280EC93D}"/>
          </ac:spMkLst>
        </pc:spChg>
        <pc:spChg chg="mod">
          <ac:chgData name="Giulia Branz, CFA" userId="042a212a-7421-4d6a-b6a6-70f6528f7793" providerId="ADAL" clId="{C7894103-8F7F-4F93-B408-E9EA515CC832}" dt="2022-09-28T15:48:12.573" v="5833"/>
          <ac:spMkLst>
            <pc:docMk/>
            <pc:sldMk cId="3144021545" sldId="2041"/>
            <ac:spMk id="195588" creationId="{00000000-0000-0000-0000-000000000000}"/>
          </ac:spMkLst>
        </pc:spChg>
        <pc:graphicFrameChg chg="del">
          <ac:chgData name="Giulia Branz, CFA" userId="042a212a-7421-4d6a-b6a6-70f6528f7793" providerId="ADAL" clId="{C7894103-8F7F-4F93-B408-E9EA515CC832}" dt="2022-09-19T13:57:40.593" v="2069" actId="478"/>
          <ac:graphicFrameMkLst>
            <pc:docMk/>
            <pc:sldMk cId="3144021545" sldId="2041"/>
            <ac:graphicFrameMk id="6" creationId="{8623D17F-1B50-F299-3FC1-D7085FA9B137}"/>
          </ac:graphicFrameMkLst>
        </pc:graphicFrameChg>
        <pc:picChg chg="del mod">
          <ac:chgData name="Giulia Branz, CFA" userId="042a212a-7421-4d6a-b6a6-70f6528f7793" providerId="ADAL" clId="{C7894103-8F7F-4F93-B408-E9EA515CC832}" dt="2022-09-21T09:42:34.694" v="3252" actId="478"/>
          <ac:picMkLst>
            <pc:docMk/>
            <pc:sldMk cId="3144021545" sldId="2041"/>
            <ac:picMk id="2" creationId="{AAE7F40B-8600-7485-8407-F40E1219386F}"/>
          </ac:picMkLst>
        </pc:picChg>
        <pc:picChg chg="del mod">
          <ac:chgData name="Giulia Branz, CFA" userId="042a212a-7421-4d6a-b6a6-70f6528f7793" providerId="ADAL" clId="{C7894103-8F7F-4F93-B408-E9EA515CC832}" dt="2022-09-21T09:38:28.379" v="3197" actId="478"/>
          <ac:picMkLst>
            <pc:docMk/>
            <pc:sldMk cId="3144021545" sldId="2041"/>
            <ac:picMk id="3" creationId="{6C9F4BE2-3C5A-CA86-87C8-FCC241DDBA9A}"/>
          </ac:picMkLst>
        </pc:picChg>
        <pc:picChg chg="mod">
          <ac:chgData name="Giulia Branz, CFA" userId="042a212a-7421-4d6a-b6a6-70f6528f7793" providerId="ADAL" clId="{C7894103-8F7F-4F93-B408-E9EA515CC832}" dt="2022-09-21T09:38:43.377" v="3198" actId="1076"/>
          <ac:picMkLst>
            <pc:docMk/>
            <pc:sldMk cId="3144021545" sldId="2041"/>
            <ac:picMk id="4" creationId="{D3DCF32C-44BB-D66C-E4EE-23DC8BB1CC18}"/>
          </ac:picMkLst>
        </pc:picChg>
        <pc:picChg chg="mod">
          <ac:chgData name="Giulia Branz, CFA" userId="042a212a-7421-4d6a-b6a6-70f6528f7793" providerId="ADAL" clId="{C7894103-8F7F-4F93-B408-E9EA515CC832}" dt="2022-09-21T09:42:50.281" v="3253" actId="1076"/>
          <ac:picMkLst>
            <pc:docMk/>
            <pc:sldMk cId="3144021545" sldId="2041"/>
            <ac:picMk id="6" creationId="{88CD8C3F-5E98-583D-FE67-CE958C89DC7C}"/>
          </ac:picMkLst>
        </pc:picChg>
        <pc:picChg chg="del">
          <ac:chgData name="Giulia Branz, CFA" userId="042a212a-7421-4d6a-b6a6-70f6528f7793" providerId="ADAL" clId="{C7894103-8F7F-4F93-B408-E9EA515CC832}" dt="2022-09-19T13:57:52.101" v="2073" actId="478"/>
          <ac:picMkLst>
            <pc:docMk/>
            <pc:sldMk cId="3144021545" sldId="2041"/>
            <ac:picMk id="9" creationId="{D5A747C5-DD6D-2DB7-7613-E844F18368D4}"/>
          </ac:picMkLst>
        </pc:picChg>
        <pc:picChg chg="del">
          <ac:chgData name="Giulia Branz, CFA" userId="042a212a-7421-4d6a-b6a6-70f6528f7793" providerId="ADAL" clId="{C7894103-8F7F-4F93-B408-E9EA515CC832}" dt="2022-09-19T13:57:43.604" v="2070" actId="478"/>
          <ac:picMkLst>
            <pc:docMk/>
            <pc:sldMk cId="3144021545" sldId="2041"/>
            <ac:picMk id="10" creationId="{B2EB82FE-4C56-A398-CC14-8D61FA6C5907}"/>
          </ac:picMkLst>
        </pc:picChg>
        <pc:picChg chg="del mod">
          <ac:chgData name="Giulia Branz, CFA" userId="042a212a-7421-4d6a-b6a6-70f6528f7793" providerId="ADAL" clId="{C7894103-8F7F-4F93-B408-E9EA515CC832}" dt="2022-09-21T09:38:06.670" v="3195" actId="478"/>
          <ac:picMkLst>
            <pc:docMk/>
            <pc:sldMk cId="3144021545" sldId="2041"/>
            <ac:picMk id="11" creationId="{10840824-8D8A-22D4-377C-1F9122B8B8B4}"/>
          </ac:picMkLst>
        </pc:picChg>
      </pc:sldChg>
      <pc:sldChg chg="addSp delSp modSp mod">
        <pc:chgData name="Giulia Branz, CFA" userId="042a212a-7421-4d6a-b6a6-70f6528f7793" providerId="ADAL" clId="{C7894103-8F7F-4F93-B408-E9EA515CC832}" dt="2022-09-28T15:30:40.774" v="5494" actId="1076"/>
        <pc:sldMkLst>
          <pc:docMk/>
          <pc:sldMk cId="3157977082" sldId="2042"/>
        </pc:sldMkLst>
        <pc:spChg chg="add mod">
          <ac:chgData name="Giulia Branz, CFA" userId="042a212a-7421-4d6a-b6a6-70f6528f7793" providerId="ADAL" clId="{C7894103-8F7F-4F93-B408-E9EA515CC832}" dt="2022-09-28T15:16:07.480" v="4508" actId="207"/>
          <ac:spMkLst>
            <pc:docMk/>
            <pc:sldMk cId="3157977082" sldId="2042"/>
            <ac:spMk id="3" creationId="{63CCE208-3746-5D08-3AA3-F083BD384863}"/>
          </ac:spMkLst>
        </pc:spChg>
        <pc:spChg chg="add del mod">
          <ac:chgData name="Giulia Branz, CFA" userId="042a212a-7421-4d6a-b6a6-70f6528f7793" providerId="ADAL" clId="{C7894103-8F7F-4F93-B408-E9EA515CC832}" dt="2022-09-19T10:28:06.308" v="172" actId="478"/>
          <ac:spMkLst>
            <pc:docMk/>
            <pc:sldMk cId="3157977082" sldId="2042"/>
            <ac:spMk id="4" creationId="{08D68A49-B257-A3AC-8B49-8981287C3983}"/>
          </ac:spMkLst>
        </pc:spChg>
        <pc:spChg chg="mod">
          <ac:chgData name="Giulia Branz, CFA" userId="042a212a-7421-4d6a-b6a6-70f6528f7793" providerId="ADAL" clId="{C7894103-8F7F-4F93-B408-E9EA515CC832}" dt="2022-09-28T15:15:55.339" v="4506" actId="207"/>
          <ac:spMkLst>
            <pc:docMk/>
            <pc:sldMk cId="3157977082" sldId="2042"/>
            <ac:spMk id="5" creationId="{40D9C259-C986-4146-A6A6-25D0ECDEB24B}"/>
          </ac:spMkLst>
        </pc:spChg>
        <pc:spChg chg="add mod">
          <ac:chgData name="Giulia Branz, CFA" userId="042a212a-7421-4d6a-b6a6-70f6528f7793" providerId="ADAL" clId="{C7894103-8F7F-4F93-B408-E9EA515CC832}" dt="2022-09-28T15:16:15.993" v="4511" actId="1076"/>
          <ac:spMkLst>
            <pc:docMk/>
            <pc:sldMk cId="3157977082" sldId="2042"/>
            <ac:spMk id="8" creationId="{2475958B-2A02-0334-FD35-D7FEDBA343FA}"/>
          </ac:spMkLst>
        </pc:spChg>
        <pc:spChg chg="add mod">
          <ac:chgData name="Giulia Branz, CFA" userId="042a212a-7421-4d6a-b6a6-70f6528f7793" providerId="ADAL" clId="{C7894103-8F7F-4F93-B408-E9EA515CC832}" dt="2022-09-28T15:16:10.427" v="4509" actId="207"/>
          <ac:spMkLst>
            <pc:docMk/>
            <pc:sldMk cId="3157977082" sldId="2042"/>
            <ac:spMk id="12" creationId="{2E808D4E-B47C-9429-6A5D-9549743D7FA5}"/>
          </ac:spMkLst>
        </pc:spChg>
        <pc:spChg chg="mod">
          <ac:chgData name="Giulia Branz, CFA" userId="042a212a-7421-4d6a-b6a6-70f6528f7793" providerId="ADAL" clId="{C7894103-8F7F-4F93-B408-E9EA515CC832}" dt="2022-09-28T15:15:46.478" v="4503"/>
          <ac:spMkLst>
            <pc:docMk/>
            <pc:sldMk cId="3157977082" sldId="2042"/>
            <ac:spMk id="195588" creationId="{00000000-0000-0000-0000-000000000000}"/>
          </ac:spMkLst>
        </pc:spChg>
        <pc:picChg chg="mod">
          <ac:chgData name="Giulia Branz, CFA" userId="042a212a-7421-4d6a-b6a6-70f6528f7793" providerId="ADAL" clId="{C7894103-8F7F-4F93-B408-E9EA515CC832}" dt="2022-09-28T15:30:40.774" v="5494" actId="1076"/>
          <ac:picMkLst>
            <pc:docMk/>
            <pc:sldMk cId="3157977082" sldId="2042"/>
            <ac:picMk id="2" creationId="{04011A50-F934-E978-D22A-79EC960E75B5}"/>
          </ac:picMkLst>
        </pc:picChg>
        <pc:picChg chg="del mod">
          <ac:chgData name="Giulia Branz, CFA" userId="042a212a-7421-4d6a-b6a6-70f6528f7793" providerId="ADAL" clId="{C7894103-8F7F-4F93-B408-E9EA515CC832}" dt="2022-09-19T10:32:42.507" v="568" actId="478"/>
          <ac:picMkLst>
            <pc:docMk/>
            <pc:sldMk cId="3157977082" sldId="2042"/>
            <ac:picMk id="2" creationId="{24DD4F74-3BE0-16D7-CAAD-55E444A8353C}"/>
          </ac:picMkLst>
        </pc:picChg>
        <pc:picChg chg="del mod">
          <ac:chgData name="Giulia Branz, CFA" userId="042a212a-7421-4d6a-b6a6-70f6528f7793" providerId="ADAL" clId="{C7894103-8F7F-4F93-B408-E9EA515CC832}" dt="2022-09-20T16:01:18.924" v="2705" actId="478"/>
          <ac:picMkLst>
            <pc:docMk/>
            <pc:sldMk cId="3157977082" sldId="2042"/>
            <ac:picMk id="6" creationId="{8A1265C9-1861-BAD0-4D51-0E01AB5C45A4}"/>
          </ac:picMkLst>
        </pc:picChg>
        <pc:picChg chg="del mod">
          <ac:chgData name="Giulia Branz, CFA" userId="042a212a-7421-4d6a-b6a6-70f6528f7793" providerId="ADAL" clId="{C7894103-8F7F-4F93-B408-E9EA515CC832}" dt="2022-09-19T10:41:25.982" v="571" actId="478"/>
          <ac:picMkLst>
            <pc:docMk/>
            <pc:sldMk cId="3157977082" sldId="2042"/>
            <ac:picMk id="9" creationId="{74C63B6D-8F56-7E5C-6892-F3D87EAAB0D8}"/>
          </ac:picMkLst>
        </pc:picChg>
        <pc:picChg chg="del mod">
          <ac:chgData name="Giulia Branz, CFA" userId="042a212a-7421-4d6a-b6a6-70f6528f7793" providerId="ADAL" clId="{C7894103-8F7F-4F93-B408-E9EA515CC832}" dt="2022-09-19T10:43:18.775" v="631" actId="478"/>
          <ac:picMkLst>
            <pc:docMk/>
            <pc:sldMk cId="3157977082" sldId="2042"/>
            <ac:picMk id="10" creationId="{84A7F322-6A3C-D21A-20BC-87633BD55C02}"/>
          </ac:picMkLst>
        </pc:picChg>
        <pc:picChg chg="mod">
          <ac:chgData name="Giulia Branz, CFA" userId="042a212a-7421-4d6a-b6a6-70f6528f7793" providerId="ADAL" clId="{C7894103-8F7F-4F93-B408-E9EA515CC832}" dt="2022-09-19T10:43:28.263" v="632" actId="1076"/>
          <ac:picMkLst>
            <pc:docMk/>
            <pc:sldMk cId="3157977082" sldId="2042"/>
            <ac:picMk id="11" creationId="{3690AE1C-67ED-8F63-0726-7563DD9CF475}"/>
          </ac:picMkLst>
        </pc:picChg>
      </pc:sldChg>
      <pc:sldChg chg="modSp mod">
        <pc:chgData name="Giulia Branz, CFA" userId="042a212a-7421-4d6a-b6a6-70f6528f7793" providerId="ADAL" clId="{C7894103-8F7F-4F93-B408-E9EA515CC832}" dt="2022-09-28T15:31:28.995" v="5530" actId="20577"/>
        <pc:sldMkLst>
          <pc:docMk/>
          <pc:sldMk cId="3239459327" sldId="2043"/>
        </pc:sldMkLst>
        <pc:spChg chg="mod">
          <ac:chgData name="Giulia Branz, CFA" userId="042a212a-7421-4d6a-b6a6-70f6528f7793" providerId="ADAL" clId="{C7894103-8F7F-4F93-B408-E9EA515CC832}" dt="2022-09-28T15:18:11.238" v="4540" actId="207"/>
          <ac:spMkLst>
            <pc:docMk/>
            <pc:sldMk cId="3239459327" sldId="2043"/>
            <ac:spMk id="3" creationId="{C3BC050D-A9EE-66C0-8AB8-B3E039D2D4E9}"/>
          </ac:spMkLst>
        </pc:spChg>
        <pc:spChg chg="mod">
          <ac:chgData name="Giulia Branz, CFA" userId="042a212a-7421-4d6a-b6a6-70f6528f7793" providerId="ADAL" clId="{C7894103-8F7F-4F93-B408-E9EA515CC832}" dt="2022-09-28T15:18:00.215" v="4539" actId="20577"/>
          <ac:spMkLst>
            <pc:docMk/>
            <pc:sldMk cId="3239459327" sldId="2043"/>
            <ac:spMk id="5" creationId="{40D9C259-C986-4146-A6A6-25D0ECDEB24B}"/>
          </ac:spMkLst>
        </pc:spChg>
        <pc:spChg chg="mod">
          <ac:chgData name="Giulia Branz, CFA" userId="042a212a-7421-4d6a-b6a6-70f6528f7793" providerId="ADAL" clId="{C7894103-8F7F-4F93-B408-E9EA515CC832}" dt="2022-09-28T15:31:28.995" v="5530" actId="20577"/>
          <ac:spMkLst>
            <pc:docMk/>
            <pc:sldMk cId="3239459327" sldId="2043"/>
            <ac:spMk id="6" creationId="{1C6A4122-1302-3E6B-8B19-331D7AF39AB7}"/>
          </ac:spMkLst>
        </pc:spChg>
        <pc:spChg chg="mod">
          <ac:chgData name="Giulia Branz, CFA" userId="042a212a-7421-4d6a-b6a6-70f6528f7793" providerId="ADAL" clId="{C7894103-8F7F-4F93-B408-E9EA515CC832}" dt="2022-09-28T15:18:42.735" v="4570" actId="14100"/>
          <ac:spMkLst>
            <pc:docMk/>
            <pc:sldMk cId="3239459327" sldId="2043"/>
            <ac:spMk id="8" creationId="{7C2E4C5E-690B-61B5-4A3C-41D44E540C28}"/>
          </ac:spMkLst>
        </pc:spChg>
        <pc:spChg chg="mod">
          <ac:chgData name="Giulia Branz, CFA" userId="042a212a-7421-4d6a-b6a6-70f6528f7793" providerId="ADAL" clId="{C7894103-8F7F-4F93-B408-E9EA515CC832}" dt="2022-09-28T15:16:54.797" v="4515"/>
          <ac:spMkLst>
            <pc:docMk/>
            <pc:sldMk cId="3239459327" sldId="2043"/>
            <ac:spMk id="195588" creationId="{00000000-0000-0000-0000-000000000000}"/>
          </ac:spMkLst>
        </pc:spChg>
        <pc:picChg chg="mod">
          <ac:chgData name="Giulia Branz, CFA" userId="042a212a-7421-4d6a-b6a6-70f6528f7793" providerId="ADAL" clId="{C7894103-8F7F-4F93-B408-E9EA515CC832}" dt="2022-09-28T15:31:05.983" v="5496" actId="1076"/>
          <ac:picMkLst>
            <pc:docMk/>
            <pc:sldMk cId="3239459327" sldId="2043"/>
            <ac:picMk id="10" creationId="{A611242D-BD09-DE57-C2FF-A99B1EBC0D7A}"/>
          </ac:picMkLst>
        </pc:picChg>
      </pc:sldChg>
      <pc:sldChg chg="addSp delSp modSp mod ord addCm delCm">
        <pc:chgData name="Giulia Branz, CFA" userId="042a212a-7421-4d6a-b6a6-70f6528f7793" providerId="ADAL" clId="{C7894103-8F7F-4F93-B408-E9EA515CC832}" dt="2022-09-28T15:15:21.141" v="4502" actId="1076"/>
        <pc:sldMkLst>
          <pc:docMk/>
          <pc:sldMk cId="4121841406" sldId="2044"/>
        </pc:sldMkLst>
        <pc:spChg chg="mod">
          <ac:chgData name="Giulia Branz, CFA" userId="042a212a-7421-4d6a-b6a6-70f6528f7793" providerId="ADAL" clId="{C7894103-8F7F-4F93-B408-E9EA515CC832}" dt="2022-09-28T15:06:27.196" v="4495" actId="207"/>
          <ac:spMkLst>
            <pc:docMk/>
            <pc:sldMk cId="4121841406" sldId="2044"/>
            <ac:spMk id="5" creationId="{40D9C259-C986-4146-A6A6-25D0ECDEB24B}"/>
          </ac:spMkLst>
        </pc:spChg>
        <pc:spChg chg="add mod">
          <ac:chgData name="Giulia Branz, CFA" userId="042a212a-7421-4d6a-b6a6-70f6528f7793" providerId="ADAL" clId="{C7894103-8F7F-4F93-B408-E9EA515CC832}" dt="2022-09-28T15:06:41.248" v="4496" actId="207"/>
          <ac:spMkLst>
            <pc:docMk/>
            <pc:sldMk cId="4121841406" sldId="2044"/>
            <ac:spMk id="6" creationId="{999305C9-F902-B501-B7EF-0AA017E9C520}"/>
          </ac:spMkLst>
        </pc:spChg>
        <pc:spChg chg="add mod">
          <ac:chgData name="Giulia Branz, CFA" userId="042a212a-7421-4d6a-b6a6-70f6528f7793" providerId="ADAL" clId="{C7894103-8F7F-4F93-B408-E9EA515CC832}" dt="2022-09-28T15:06:44.332" v="4497" actId="207"/>
          <ac:spMkLst>
            <pc:docMk/>
            <pc:sldMk cId="4121841406" sldId="2044"/>
            <ac:spMk id="8" creationId="{FE56F6DB-9015-1E78-2E73-639BA94AE4B3}"/>
          </ac:spMkLst>
        </pc:spChg>
        <pc:spChg chg="add mod">
          <ac:chgData name="Giulia Branz, CFA" userId="042a212a-7421-4d6a-b6a6-70f6528f7793" providerId="ADAL" clId="{C7894103-8F7F-4F93-B408-E9EA515CC832}" dt="2022-09-28T15:06:53.928" v="4500" actId="1076"/>
          <ac:spMkLst>
            <pc:docMk/>
            <pc:sldMk cId="4121841406" sldId="2044"/>
            <ac:spMk id="9" creationId="{0F63DE19-15E1-373B-AFDF-F016B67D0C38}"/>
          </ac:spMkLst>
        </pc:spChg>
        <pc:spChg chg="mod">
          <ac:chgData name="Giulia Branz, CFA" userId="042a212a-7421-4d6a-b6a6-70f6528f7793" providerId="ADAL" clId="{C7894103-8F7F-4F93-B408-E9EA515CC832}" dt="2022-09-28T15:06:10.551" v="4490"/>
          <ac:spMkLst>
            <pc:docMk/>
            <pc:sldMk cId="4121841406" sldId="2044"/>
            <ac:spMk id="195588" creationId="{00000000-0000-0000-0000-000000000000}"/>
          </ac:spMkLst>
        </pc:spChg>
        <pc:picChg chg="del mod">
          <ac:chgData name="Giulia Branz, CFA" userId="042a212a-7421-4d6a-b6a6-70f6528f7793" providerId="ADAL" clId="{C7894103-8F7F-4F93-B408-E9EA515CC832}" dt="2022-09-27T10:22:46.266" v="3254" actId="478"/>
          <ac:picMkLst>
            <pc:docMk/>
            <pc:sldMk cId="4121841406" sldId="2044"/>
            <ac:picMk id="2" creationId="{D5BA13D4-F9FA-2E36-D496-8DFAD8EC9BFA}"/>
          </ac:picMkLst>
        </pc:picChg>
        <pc:picChg chg="mod">
          <ac:chgData name="Giulia Branz, CFA" userId="042a212a-7421-4d6a-b6a6-70f6528f7793" providerId="ADAL" clId="{C7894103-8F7F-4F93-B408-E9EA515CC832}" dt="2022-09-28T15:15:21.141" v="4502" actId="1076"/>
          <ac:picMkLst>
            <pc:docMk/>
            <pc:sldMk cId="4121841406" sldId="2044"/>
            <ac:picMk id="2" creationId="{E5098630-8E48-327F-31D0-E987CEA79C32}"/>
          </ac:picMkLst>
        </pc:picChg>
        <pc:picChg chg="mod">
          <ac:chgData name="Giulia Branz, CFA" userId="042a212a-7421-4d6a-b6a6-70f6528f7793" providerId="ADAL" clId="{C7894103-8F7F-4F93-B408-E9EA515CC832}" dt="2022-09-27T10:23:03.399" v="3256" actId="1076"/>
          <ac:picMkLst>
            <pc:docMk/>
            <pc:sldMk cId="4121841406" sldId="2044"/>
            <ac:picMk id="3" creationId="{150A54A8-6F89-B207-F9D8-537CC8F4FD73}"/>
          </ac:picMkLst>
        </pc:picChg>
        <pc:picChg chg="del mod">
          <ac:chgData name="Giulia Branz, CFA" userId="042a212a-7421-4d6a-b6a6-70f6528f7793" providerId="ADAL" clId="{C7894103-8F7F-4F93-B408-E9EA515CC832}" dt="2022-09-28T15:12:37.522" v="4501" actId="478"/>
          <ac:picMkLst>
            <pc:docMk/>
            <pc:sldMk cId="4121841406" sldId="2044"/>
            <ac:picMk id="4" creationId="{AE7FEA0E-F6A4-F5A0-56BA-6382D5881EDB}"/>
          </ac:picMkLst>
        </pc:picChg>
      </pc:sldChg>
      <pc:sldChg chg="del">
        <pc:chgData name="Giulia Branz, CFA" userId="042a212a-7421-4d6a-b6a6-70f6528f7793" providerId="ADAL" clId="{C7894103-8F7F-4F93-B408-E9EA515CC832}" dt="2022-09-19T14:16:32.361" v="2613" actId="47"/>
        <pc:sldMkLst>
          <pc:docMk/>
          <pc:sldMk cId="1550488878" sldId="2045"/>
        </pc:sldMkLst>
      </pc:sldChg>
      <pc:sldChg chg="addSp modSp new mod ord">
        <pc:chgData name="Giulia Branz, CFA" userId="042a212a-7421-4d6a-b6a6-70f6528f7793" providerId="ADAL" clId="{C7894103-8F7F-4F93-B408-E9EA515CC832}" dt="2022-09-28T16:09:29.708" v="8001" actId="20577"/>
        <pc:sldMkLst>
          <pc:docMk/>
          <pc:sldMk cId="3379311953" sldId="2045"/>
        </pc:sldMkLst>
        <pc:spChg chg="mod">
          <ac:chgData name="Giulia Branz, CFA" userId="042a212a-7421-4d6a-b6a6-70f6528f7793" providerId="ADAL" clId="{C7894103-8F7F-4F93-B408-E9EA515CC832}" dt="2022-09-28T15:05:01.030" v="4476" actId="207"/>
          <ac:spMkLst>
            <pc:docMk/>
            <pc:sldMk cId="3379311953" sldId="2045"/>
            <ac:spMk id="2" creationId="{019BC3B4-A96D-3867-9B85-777F81CC481A}"/>
          </ac:spMkLst>
        </pc:spChg>
        <pc:spChg chg="mod">
          <ac:chgData name="Giulia Branz, CFA" userId="042a212a-7421-4d6a-b6a6-70f6528f7793" providerId="ADAL" clId="{C7894103-8F7F-4F93-B408-E9EA515CC832}" dt="2022-09-28T16:09:29.708" v="8001" actId="20577"/>
          <ac:spMkLst>
            <pc:docMk/>
            <pc:sldMk cId="3379311953" sldId="2045"/>
            <ac:spMk id="3" creationId="{1E65E61F-1A38-C95B-E1C1-CB0A810B89B5}"/>
          </ac:spMkLst>
        </pc:spChg>
        <pc:spChg chg="add mod">
          <ac:chgData name="Giulia Branz, CFA" userId="042a212a-7421-4d6a-b6a6-70f6528f7793" providerId="ADAL" clId="{C7894103-8F7F-4F93-B408-E9EA515CC832}" dt="2022-09-28T14:45:44.826" v="3407" actId="207"/>
          <ac:spMkLst>
            <pc:docMk/>
            <pc:sldMk cId="3379311953" sldId="2045"/>
            <ac:spMk id="4" creationId="{0DF6D8F7-3F88-142C-520E-A3B2F91EFF11}"/>
          </ac:spMkLst>
        </pc:spChg>
      </pc:sldChg>
    </pc:docChg>
  </pc:docChgLst>
  <pc:docChgLst>
    <pc:chgData name="Dennis Shen" userId="d226a3df-cbd9-4bef-b826-a2b67117af42" providerId="ADAL" clId="{A70FF265-E7CE-4056-9765-DA977AA5886B}"/>
    <pc:docChg chg="undo custSel modSld sldOrd modMainMaster">
      <pc:chgData name="Dennis Shen" userId="d226a3df-cbd9-4bef-b826-a2b67117af42" providerId="ADAL" clId="{A70FF265-E7CE-4056-9765-DA977AA5886B}" dt="2022-08-26T22:03:15.370" v="457" actId="20577"/>
      <pc:docMkLst>
        <pc:docMk/>
      </pc:docMkLst>
      <pc:sldChg chg="modSp mod">
        <pc:chgData name="Dennis Shen" userId="d226a3df-cbd9-4bef-b826-a2b67117af42" providerId="ADAL" clId="{A70FF265-E7CE-4056-9765-DA977AA5886B}" dt="2022-08-26T22:03:15.370" v="457" actId="20577"/>
        <pc:sldMkLst>
          <pc:docMk/>
          <pc:sldMk cId="2809789606" sldId="594"/>
        </pc:sldMkLst>
        <pc:spChg chg="mod">
          <ac:chgData name="Dennis Shen" userId="d226a3df-cbd9-4bef-b826-a2b67117af42" providerId="ADAL" clId="{A70FF265-E7CE-4056-9765-DA977AA5886B}" dt="2022-08-26T22:03:15.370" v="457" actId="20577"/>
          <ac:spMkLst>
            <pc:docMk/>
            <pc:sldMk cId="2809789606" sldId="594"/>
            <ac:spMk id="6" creationId="{2DC07F98-FAF5-4DBF-981B-C5C20F4C9F1E}"/>
          </ac:spMkLst>
        </pc:spChg>
      </pc:sldChg>
      <pc:sldChg chg="modSp mod">
        <pc:chgData name="Dennis Shen" userId="d226a3df-cbd9-4bef-b826-a2b67117af42" providerId="ADAL" clId="{A70FF265-E7CE-4056-9765-DA977AA5886B}" dt="2022-08-25T01:45:46.756" v="385" actId="14100"/>
        <pc:sldMkLst>
          <pc:docMk/>
          <pc:sldMk cId="3081032009" sldId="629"/>
        </pc:sldMkLst>
        <pc:spChg chg="mod">
          <ac:chgData name="Dennis Shen" userId="d226a3df-cbd9-4bef-b826-a2b67117af42" providerId="ADAL" clId="{A70FF265-E7CE-4056-9765-DA977AA5886B}" dt="2022-08-25T01:45:14.359" v="381" actId="1035"/>
          <ac:spMkLst>
            <pc:docMk/>
            <pc:sldMk cId="3081032009" sldId="629"/>
            <ac:spMk id="5" creationId="{3EE41F0D-4B89-40A4-9523-095C2E980CDE}"/>
          </ac:spMkLst>
        </pc:spChg>
        <pc:spChg chg="mod">
          <ac:chgData name="Dennis Shen" userId="d226a3df-cbd9-4bef-b826-a2b67117af42" providerId="ADAL" clId="{A70FF265-E7CE-4056-9765-DA977AA5886B}" dt="2022-08-25T01:45:14.359" v="381" actId="1035"/>
          <ac:spMkLst>
            <pc:docMk/>
            <pc:sldMk cId="3081032009" sldId="629"/>
            <ac:spMk id="6" creationId="{E6C0CD07-599A-41D3-9D3F-5FB5F0ADCB66}"/>
          </ac:spMkLst>
        </pc:spChg>
        <pc:spChg chg="mod">
          <ac:chgData name="Dennis Shen" userId="d226a3df-cbd9-4bef-b826-a2b67117af42" providerId="ADAL" clId="{A70FF265-E7CE-4056-9765-DA977AA5886B}" dt="2022-08-25T01:45:14.359" v="381" actId="1035"/>
          <ac:spMkLst>
            <pc:docMk/>
            <pc:sldMk cId="3081032009" sldId="629"/>
            <ac:spMk id="7" creationId="{FC28B74B-9884-4F01-9441-B4AA59890F54}"/>
          </ac:spMkLst>
        </pc:spChg>
        <pc:spChg chg="mod">
          <ac:chgData name="Dennis Shen" userId="d226a3df-cbd9-4bef-b826-a2b67117af42" providerId="ADAL" clId="{A70FF265-E7CE-4056-9765-DA977AA5886B}" dt="2022-08-25T01:45:14.359" v="381" actId="1035"/>
          <ac:spMkLst>
            <pc:docMk/>
            <pc:sldMk cId="3081032009" sldId="629"/>
            <ac:spMk id="14" creationId="{FF0ED651-C913-407B-AB45-72078E4D2B67}"/>
          </ac:spMkLst>
        </pc:spChg>
        <pc:spChg chg="mod">
          <ac:chgData name="Dennis Shen" userId="d226a3df-cbd9-4bef-b826-a2b67117af42" providerId="ADAL" clId="{A70FF265-E7CE-4056-9765-DA977AA5886B}" dt="2022-08-25T01:45:14.359" v="381" actId="1035"/>
          <ac:spMkLst>
            <pc:docMk/>
            <pc:sldMk cId="3081032009" sldId="629"/>
            <ac:spMk id="15" creationId="{49A0442D-CFD9-4791-9643-33756F92E036}"/>
          </ac:spMkLst>
        </pc:spChg>
        <pc:spChg chg="mod">
          <ac:chgData name="Dennis Shen" userId="d226a3df-cbd9-4bef-b826-a2b67117af42" providerId="ADAL" clId="{A70FF265-E7CE-4056-9765-DA977AA5886B}" dt="2022-08-25T01:45:46.756" v="385" actId="14100"/>
          <ac:spMkLst>
            <pc:docMk/>
            <pc:sldMk cId="3081032009" sldId="629"/>
            <ac:spMk id="16" creationId="{9A3E94A2-A112-4EB3-BE86-AF478BE3A88B}"/>
          </ac:spMkLst>
        </pc:spChg>
        <pc:spChg chg="mod">
          <ac:chgData name="Dennis Shen" userId="d226a3df-cbd9-4bef-b826-a2b67117af42" providerId="ADAL" clId="{A70FF265-E7CE-4056-9765-DA977AA5886B}" dt="2022-08-25T01:45:14.359" v="381" actId="1035"/>
          <ac:spMkLst>
            <pc:docMk/>
            <pc:sldMk cId="3081032009" sldId="629"/>
            <ac:spMk id="17" creationId="{602D2841-C542-4CAF-B990-A0005FAAA97C}"/>
          </ac:spMkLst>
        </pc:spChg>
        <pc:graphicFrameChg chg="mod modGraphic">
          <ac:chgData name="Dennis Shen" userId="d226a3df-cbd9-4bef-b826-a2b67117af42" providerId="ADAL" clId="{A70FF265-E7CE-4056-9765-DA977AA5886B}" dt="2022-08-25T01:45:14.359" v="381" actId="1035"/>
          <ac:graphicFrameMkLst>
            <pc:docMk/>
            <pc:sldMk cId="3081032009" sldId="629"/>
            <ac:graphicFrameMk id="2" creationId="{ED65B21E-A257-4EF5-A4BA-6EEF2110469A}"/>
          </ac:graphicFrameMkLst>
        </pc:graphicFrameChg>
      </pc:sldChg>
      <pc:sldChg chg="modSp mod">
        <pc:chgData name="Dennis Shen" userId="d226a3df-cbd9-4bef-b826-a2b67117af42" providerId="ADAL" clId="{A70FF265-E7CE-4056-9765-DA977AA5886B}" dt="2022-08-25T01:18:14.855" v="9" actId="20577"/>
        <pc:sldMkLst>
          <pc:docMk/>
          <pc:sldMk cId="3007730423" sldId="875"/>
        </pc:sldMkLst>
        <pc:spChg chg="mod">
          <ac:chgData name="Dennis Shen" userId="d226a3df-cbd9-4bef-b826-a2b67117af42" providerId="ADAL" clId="{A70FF265-E7CE-4056-9765-DA977AA5886B}" dt="2022-08-25T01:18:14.855" v="9" actId="20577"/>
          <ac:spMkLst>
            <pc:docMk/>
            <pc:sldMk cId="3007730423" sldId="875"/>
            <ac:spMk id="8" creationId="{FE8305A2-1B1F-4F40-ABA9-CEE4601C2D19}"/>
          </ac:spMkLst>
        </pc:spChg>
      </pc:sldChg>
      <pc:sldChg chg="addSp delSp modSp mod">
        <pc:chgData name="Dennis Shen" userId="d226a3df-cbd9-4bef-b826-a2b67117af42" providerId="ADAL" clId="{A70FF265-E7CE-4056-9765-DA977AA5886B}" dt="2022-08-26T21:37:02.885" v="427" actId="1036"/>
        <pc:sldMkLst>
          <pc:docMk/>
          <pc:sldMk cId="4044740131" sldId="1891"/>
        </pc:sldMkLst>
        <pc:spChg chg="mod">
          <ac:chgData name="Dennis Shen" userId="d226a3df-cbd9-4bef-b826-a2b67117af42" providerId="ADAL" clId="{A70FF265-E7CE-4056-9765-DA977AA5886B}" dt="2022-08-26T21:35:40.746" v="415" actId="13926"/>
          <ac:spMkLst>
            <pc:docMk/>
            <pc:sldMk cId="4044740131" sldId="1891"/>
            <ac:spMk id="10" creationId="{EAF108A6-A331-415B-A6BB-E843FB27B757}"/>
          </ac:spMkLst>
        </pc:spChg>
        <pc:graphicFrameChg chg="add mod">
          <ac:chgData name="Dennis Shen" userId="d226a3df-cbd9-4bef-b826-a2b67117af42" providerId="ADAL" clId="{A70FF265-E7CE-4056-9765-DA977AA5886B}" dt="2022-08-26T21:37:02.885" v="427" actId="1036"/>
          <ac:graphicFrameMkLst>
            <pc:docMk/>
            <pc:sldMk cId="4044740131" sldId="1891"/>
            <ac:graphicFrameMk id="8" creationId="{43DF515F-39B2-4256-BE25-3DD5DD64D9A7}"/>
          </ac:graphicFrameMkLst>
        </pc:graphicFrameChg>
        <pc:graphicFrameChg chg="del">
          <ac:chgData name="Dennis Shen" userId="d226a3df-cbd9-4bef-b826-a2b67117af42" providerId="ADAL" clId="{A70FF265-E7CE-4056-9765-DA977AA5886B}" dt="2022-08-26T21:36:50.775" v="416" actId="478"/>
          <ac:graphicFrameMkLst>
            <pc:docMk/>
            <pc:sldMk cId="4044740131" sldId="1891"/>
            <ac:graphicFrameMk id="11" creationId="{43DF515F-39B2-4256-BE25-3DD5DD64D9A7}"/>
          </ac:graphicFrameMkLst>
        </pc:graphicFrameChg>
      </pc:sldChg>
      <pc:sldChg chg="modSp mod">
        <pc:chgData name="Dennis Shen" userId="d226a3df-cbd9-4bef-b826-a2b67117af42" providerId="ADAL" clId="{A70FF265-E7CE-4056-9765-DA977AA5886B}" dt="2022-08-26T21:35:31.503" v="414" actId="13926"/>
        <pc:sldMkLst>
          <pc:docMk/>
          <pc:sldMk cId="3770884643" sldId="1950"/>
        </pc:sldMkLst>
        <pc:spChg chg="mod">
          <ac:chgData name="Dennis Shen" userId="d226a3df-cbd9-4bef-b826-a2b67117af42" providerId="ADAL" clId="{A70FF265-E7CE-4056-9765-DA977AA5886B}" dt="2022-08-26T21:35:31.503" v="414" actId="13926"/>
          <ac:spMkLst>
            <pc:docMk/>
            <pc:sldMk cId="3770884643" sldId="1950"/>
            <ac:spMk id="13" creationId="{6AA90839-03A9-4907-8768-70AD2A7BC70A}"/>
          </ac:spMkLst>
        </pc:spChg>
        <pc:graphicFrameChg chg="mod modGraphic">
          <ac:chgData name="Dennis Shen" userId="d226a3df-cbd9-4bef-b826-a2b67117af42" providerId="ADAL" clId="{A70FF265-E7CE-4056-9765-DA977AA5886B}" dt="2022-08-25T01:19:36.125" v="38" actId="6549"/>
          <ac:graphicFrameMkLst>
            <pc:docMk/>
            <pc:sldMk cId="3770884643" sldId="1950"/>
            <ac:graphicFrameMk id="8" creationId="{95474FFD-B0E6-497E-9CBE-FD207CF6D041}"/>
          </ac:graphicFrameMkLst>
        </pc:graphicFrameChg>
      </pc:sldChg>
      <pc:sldChg chg="addSp delSp modSp mod">
        <pc:chgData name="Dennis Shen" userId="d226a3df-cbd9-4bef-b826-a2b67117af42" providerId="ADAL" clId="{A70FF265-E7CE-4056-9765-DA977AA5886B}" dt="2022-08-26T21:37:14.185" v="428" actId="13926"/>
        <pc:sldMkLst>
          <pc:docMk/>
          <pc:sldMk cId="344916122" sldId="1955"/>
        </pc:sldMkLst>
        <pc:spChg chg="mod">
          <ac:chgData name="Dennis Shen" userId="d226a3df-cbd9-4bef-b826-a2b67117af42" providerId="ADAL" clId="{A70FF265-E7CE-4056-9765-DA977AA5886B}" dt="2022-08-25T01:31:47.262" v="54" actId="1037"/>
          <ac:spMkLst>
            <pc:docMk/>
            <pc:sldMk cId="344916122" sldId="1955"/>
            <ac:spMk id="5" creationId="{8CD6D5CC-8075-4611-96CC-82034E56223F}"/>
          </ac:spMkLst>
        </pc:spChg>
        <pc:spChg chg="ord">
          <ac:chgData name="Dennis Shen" userId="d226a3df-cbd9-4bef-b826-a2b67117af42" providerId="ADAL" clId="{A70FF265-E7CE-4056-9765-DA977AA5886B}" dt="2022-08-25T01:31:39.683" v="50" actId="167"/>
          <ac:spMkLst>
            <pc:docMk/>
            <pc:sldMk cId="344916122" sldId="1955"/>
            <ac:spMk id="12" creationId="{0EA31D31-3DC2-4972-897D-9E39EF19E9A5}"/>
          </ac:spMkLst>
        </pc:spChg>
        <pc:spChg chg="ord">
          <ac:chgData name="Dennis Shen" userId="d226a3df-cbd9-4bef-b826-a2b67117af42" providerId="ADAL" clId="{A70FF265-E7CE-4056-9765-DA977AA5886B}" dt="2022-08-25T01:32:22.605" v="64" actId="167"/>
          <ac:spMkLst>
            <pc:docMk/>
            <pc:sldMk cId="344916122" sldId="1955"/>
            <ac:spMk id="16" creationId="{2F27CC0C-183F-456B-9E61-500563B9375B}"/>
          </ac:spMkLst>
        </pc:spChg>
        <pc:spChg chg="mod">
          <ac:chgData name="Dennis Shen" userId="d226a3df-cbd9-4bef-b826-a2b67117af42" providerId="ADAL" clId="{A70FF265-E7CE-4056-9765-DA977AA5886B}" dt="2022-08-26T21:37:14.185" v="428" actId="13926"/>
          <ac:spMkLst>
            <pc:docMk/>
            <pc:sldMk cId="344916122" sldId="1955"/>
            <ac:spMk id="20" creationId="{68D3A1F0-BBF3-445E-A573-89234A1BBCAD}"/>
          </ac:spMkLst>
        </pc:spChg>
        <pc:picChg chg="del">
          <ac:chgData name="Dennis Shen" userId="d226a3df-cbd9-4bef-b826-a2b67117af42" providerId="ADAL" clId="{A70FF265-E7CE-4056-9765-DA977AA5886B}" dt="2022-08-25T01:31:20.670" v="41" actId="478"/>
          <ac:picMkLst>
            <pc:docMk/>
            <pc:sldMk cId="344916122" sldId="1955"/>
            <ac:picMk id="2" creationId="{A6B548C2-DC40-F2ED-6A88-8FCE2745451C}"/>
          </ac:picMkLst>
        </pc:picChg>
        <pc:picChg chg="add mod ord">
          <ac:chgData name="Dennis Shen" userId="d226a3df-cbd9-4bef-b826-a2b67117af42" providerId="ADAL" clId="{A70FF265-E7CE-4056-9765-DA977AA5886B}" dt="2022-08-25T01:31:36.452" v="49" actId="167"/>
          <ac:picMkLst>
            <pc:docMk/>
            <pc:sldMk cId="344916122" sldId="1955"/>
            <ac:picMk id="3" creationId="{813E42F2-DB7E-834D-2B6F-FAA4761CA713}"/>
          </ac:picMkLst>
        </pc:picChg>
        <pc:picChg chg="add mod ord">
          <ac:chgData name="Dennis Shen" userId="d226a3df-cbd9-4bef-b826-a2b67117af42" providerId="ADAL" clId="{A70FF265-E7CE-4056-9765-DA977AA5886B}" dt="2022-08-25T01:32:20.425" v="63" actId="167"/>
          <ac:picMkLst>
            <pc:docMk/>
            <pc:sldMk cId="344916122" sldId="1955"/>
            <ac:picMk id="6" creationId="{31ADB891-C1A9-2ED8-CAA8-B471BEF327B3}"/>
          </ac:picMkLst>
        </pc:picChg>
        <pc:picChg chg="del">
          <ac:chgData name="Dennis Shen" userId="d226a3df-cbd9-4bef-b826-a2b67117af42" providerId="ADAL" clId="{A70FF265-E7CE-4056-9765-DA977AA5886B}" dt="2022-08-25T01:31:51.779" v="55" actId="478"/>
          <ac:picMkLst>
            <pc:docMk/>
            <pc:sldMk cId="344916122" sldId="1955"/>
            <ac:picMk id="7" creationId="{B5D76449-A86C-973E-0B06-E756DAE5F41A}"/>
          </ac:picMkLst>
        </pc:picChg>
        <pc:cxnChg chg="mod">
          <ac:chgData name="Dennis Shen" userId="d226a3df-cbd9-4bef-b826-a2b67117af42" providerId="ADAL" clId="{A70FF265-E7CE-4056-9765-DA977AA5886B}" dt="2022-08-25T01:31:43.604" v="52" actId="1037"/>
          <ac:cxnSpMkLst>
            <pc:docMk/>
            <pc:sldMk cId="344916122" sldId="1955"/>
            <ac:cxnSpMk id="4" creationId="{C2FFBDA6-2F49-4244-B8AA-12C8A7327BAF}"/>
          </ac:cxnSpMkLst>
        </pc:cxnChg>
      </pc:sldChg>
      <pc:sldChg chg="modSp mod">
        <pc:chgData name="Dennis Shen" userId="d226a3df-cbd9-4bef-b826-a2b67117af42" providerId="ADAL" clId="{A70FF265-E7CE-4056-9765-DA977AA5886B}" dt="2022-08-25T01:41:14.051" v="238" actId="20577"/>
        <pc:sldMkLst>
          <pc:docMk/>
          <pc:sldMk cId="3172479642" sldId="1963"/>
        </pc:sldMkLst>
        <pc:spChg chg="mod">
          <ac:chgData name="Dennis Shen" userId="d226a3df-cbd9-4bef-b826-a2b67117af42" providerId="ADAL" clId="{A70FF265-E7CE-4056-9765-DA977AA5886B}" dt="2022-08-25T01:41:14.051" v="238" actId="20577"/>
          <ac:spMkLst>
            <pc:docMk/>
            <pc:sldMk cId="3172479642" sldId="1963"/>
            <ac:spMk id="8" creationId="{71A98B31-15D8-465D-A16A-6F250A2FD703}"/>
          </ac:spMkLst>
        </pc:spChg>
      </pc:sldChg>
      <pc:sldChg chg="modSp mod">
        <pc:chgData name="Dennis Shen" userId="d226a3df-cbd9-4bef-b826-a2b67117af42" providerId="ADAL" clId="{A70FF265-E7CE-4056-9765-DA977AA5886B}" dt="2022-08-26T21:39:01.030" v="429" actId="13926"/>
        <pc:sldMkLst>
          <pc:docMk/>
          <pc:sldMk cId="3088720628" sldId="1966"/>
        </pc:sldMkLst>
        <pc:spChg chg="mod">
          <ac:chgData name="Dennis Shen" userId="d226a3df-cbd9-4bef-b826-a2b67117af42" providerId="ADAL" clId="{A70FF265-E7CE-4056-9765-DA977AA5886B}" dt="2022-08-26T21:39:01.030" v="429" actId="13926"/>
          <ac:spMkLst>
            <pc:docMk/>
            <pc:sldMk cId="3088720628" sldId="1966"/>
            <ac:spMk id="7" creationId="{78826A01-7A52-45CE-8830-D2F0BC97552E}"/>
          </ac:spMkLst>
        </pc:spChg>
      </pc:sldChg>
      <pc:sldChg chg="modSp">
        <pc:chgData name="Dennis Shen" userId="d226a3df-cbd9-4bef-b826-a2b67117af42" providerId="ADAL" clId="{A70FF265-E7CE-4056-9765-DA977AA5886B}" dt="2022-08-25T01:39:44.020" v="213" actId="20577"/>
        <pc:sldMkLst>
          <pc:docMk/>
          <pc:sldMk cId="1123136161" sldId="1973"/>
        </pc:sldMkLst>
        <pc:graphicFrameChg chg="mod">
          <ac:chgData name="Dennis Shen" userId="d226a3df-cbd9-4bef-b826-a2b67117af42" providerId="ADAL" clId="{A70FF265-E7CE-4056-9765-DA977AA5886B}" dt="2022-08-25T01:39:44.020" v="213" actId="20577"/>
          <ac:graphicFrameMkLst>
            <pc:docMk/>
            <pc:sldMk cId="1123136161" sldId="1973"/>
            <ac:graphicFrameMk id="9" creationId="{A527B52D-D3F9-4652-9851-4BBB27FD0F4A}"/>
          </ac:graphicFrameMkLst>
        </pc:graphicFrameChg>
      </pc:sldChg>
      <pc:sldChg chg="modSp mod">
        <pc:chgData name="Dennis Shen" userId="d226a3df-cbd9-4bef-b826-a2b67117af42" providerId="ADAL" clId="{A70FF265-E7CE-4056-9765-DA977AA5886B}" dt="2022-08-25T01:42:58.667" v="281" actId="20577"/>
        <pc:sldMkLst>
          <pc:docMk/>
          <pc:sldMk cId="1719039323" sldId="1978"/>
        </pc:sldMkLst>
        <pc:spChg chg="mod">
          <ac:chgData name="Dennis Shen" userId="d226a3df-cbd9-4bef-b826-a2b67117af42" providerId="ADAL" clId="{A70FF265-E7CE-4056-9765-DA977AA5886B}" dt="2022-08-25T01:42:58.667" v="281" actId="20577"/>
          <ac:spMkLst>
            <pc:docMk/>
            <pc:sldMk cId="1719039323" sldId="1978"/>
            <ac:spMk id="7" creationId="{78826A01-7A52-45CE-8830-D2F0BC97552E}"/>
          </ac:spMkLst>
        </pc:spChg>
      </pc:sldChg>
      <pc:sldChg chg="modSp mod">
        <pc:chgData name="Dennis Shen" userId="d226a3df-cbd9-4bef-b826-a2b67117af42" providerId="ADAL" clId="{A70FF265-E7CE-4056-9765-DA977AA5886B}" dt="2022-08-26T21:40:19.469" v="431" actId="20577"/>
        <pc:sldMkLst>
          <pc:docMk/>
          <pc:sldMk cId="1623988969" sldId="1979"/>
        </pc:sldMkLst>
        <pc:graphicFrameChg chg="mod modGraphic">
          <ac:chgData name="Dennis Shen" userId="d226a3df-cbd9-4bef-b826-a2b67117af42" providerId="ADAL" clId="{A70FF265-E7CE-4056-9765-DA977AA5886B}" dt="2022-08-26T21:40:19.469" v="431" actId="20577"/>
          <ac:graphicFrameMkLst>
            <pc:docMk/>
            <pc:sldMk cId="1623988969" sldId="1979"/>
            <ac:graphicFrameMk id="7" creationId="{18B8041F-F1C2-412A-855C-144DDAC31755}"/>
          </ac:graphicFrameMkLst>
        </pc:graphicFrameChg>
      </pc:sldChg>
      <pc:sldChg chg="modSp mod">
        <pc:chgData name="Dennis Shen" userId="d226a3df-cbd9-4bef-b826-a2b67117af42" providerId="ADAL" clId="{A70FF265-E7CE-4056-9765-DA977AA5886B}" dt="2022-08-26T21:35:04.095" v="413" actId="20577"/>
        <pc:sldMkLst>
          <pc:docMk/>
          <pc:sldMk cId="4058454995" sldId="2030"/>
        </pc:sldMkLst>
        <pc:graphicFrameChg chg="modGraphic">
          <ac:chgData name="Dennis Shen" userId="d226a3df-cbd9-4bef-b826-a2b67117af42" providerId="ADAL" clId="{A70FF265-E7CE-4056-9765-DA977AA5886B}" dt="2022-08-26T21:35:04.095" v="413" actId="20577"/>
          <ac:graphicFrameMkLst>
            <pc:docMk/>
            <pc:sldMk cId="4058454995" sldId="2030"/>
            <ac:graphicFrameMk id="2" creationId="{46D0FDA2-4A31-4F21-A3B9-C9B73087BC10}"/>
          </ac:graphicFrameMkLst>
        </pc:graphicFrameChg>
      </pc:sldChg>
      <pc:sldChg chg="ord">
        <pc:chgData name="Dennis Shen" userId="d226a3df-cbd9-4bef-b826-a2b67117af42" providerId="ADAL" clId="{A70FF265-E7CE-4056-9765-DA977AA5886B}" dt="2022-08-26T21:59:24.417" v="437"/>
        <pc:sldMkLst>
          <pc:docMk/>
          <pc:sldMk cId="1244019453" sldId="2034"/>
        </pc:sldMkLst>
      </pc:sldChg>
      <pc:sldMasterChg chg="modSldLayout">
        <pc:chgData name="Dennis Shen" userId="d226a3df-cbd9-4bef-b826-a2b67117af42" providerId="ADAL" clId="{A70FF265-E7CE-4056-9765-DA977AA5886B}" dt="2022-08-25T01:18:23.794" v="17" actId="20577"/>
        <pc:sldMasterMkLst>
          <pc:docMk/>
          <pc:sldMasterMk cId="3208858837" sldId="2147483648"/>
        </pc:sldMasterMkLst>
        <pc:sldLayoutChg chg="modSp mod">
          <pc:chgData name="Dennis Shen" userId="d226a3df-cbd9-4bef-b826-a2b67117af42" providerId="ADAL" clId="{A70FF265-E7CE-4056-9765-DA977AA5886B}" dt="2022-08-25T01:18:23.794" v="17" actId="20577"/>
          <pc:sldLayoutMkLst>
            <pc:docMk/>
            <pc:sldMasterMk cId="3208858837" sldId="2147483648"/>
            <pc:sldLayoutMk cId="2965603749" sldId="2147483660"/>
          </pc:sldLayoutMkLst>
          <pc:spChg chg="mod">
            <ac:chgData name="Dennis Shen" userId="d226a3df-cbd9-4bef-b826-a2b67117af42" providerId="ADAL" clId="{A70FF265-E7CE-4056-9765-DA977AA5886B}" dt="2022-08-25T01:18:23.794" v="17" actId="20577"/>
            <ac:spMkLst>
              <pc:docMk/>
              <pc:sldMasterMk cId="3208858837" sldId="2147483648"/>
              <pc:sldLayoutMk cId="2965603749" sldId="2147483660"/>
              <ac:spMk id="10" creationId="{6986AC0F-EBDE-4F1D-8502-CF3226AD73D9}"/>
            </ac:spMkLst>
          </pc:spChg>
        </pc:sldLayoutChg>
      </pc:sldMasterChg>
    </pc:docChg>
  </pc:docChgLst>
  <pc:docChgLst>
    <pc:chgData name="Dennis Shen" userId="d226a3df-cbd9-4bef-b826-a2b67117af42" providerId="ADAL" clId="{ACF5DB2F-3979-43E1-9E8B-C3E0F74ABD3E}"/>
    <pc:docChg chg="undo custSel modSld modMainMaster">
      <pc:chgData name="Dennis Shen" userId="d226a3df-cbd9-4bef-b826-a2b67117af42" providerId="ADAL" clId="{ACF5DB2F-3979-43E1-9E8B-C3E0F74ABD3E}" dt="2022-09-10T12:19:01.315" v="249" actId="20577"/>
      <pc:docMkLst>
        <pc:docMk/>
      </pc:docMkLst>
      <pc:sldChg chg="modSp mod">
        <pc:chgData name="Dennis Shen" userId="d226a3df-cbd9-4bef-b826-a2b67117af42" providerId="ADAL" clId="{ACF5DB2F-3979-43E1-9E8B-C3E0F74ABD3E}" dt="2022-09-05T19:21:32.709" v="10" actId="20577"/>
        <pc:sldMkLst>
          <pc:docMk/>
          <pc:sldMk cId="3007730423" sldId="875"/>
        </pc:sldMkLst>
        <pc:spChg chg="mod">
          <ac:chgData name="Dennis Shen" userId="d226a3df-cbd9-4bef-b826-a2b67117af42" providerId="ADAL" clId="{ACF5DB2F-3979-43E1-9E8B-C3E0F74ABD3E}" dt="2022-09-05T19:21:32.709" v="10" actId="20577"/>
          <ac:spMkLst>
            <pc:docMk/>
            <pc:sldMk cId="3007730423" sldId="875"/>
            <ac:spMk id="8" creationId="{FE8305A2-1B1F-4F40-ABA9-CEE4601C2D19}"/>
          </ac:spMkLst>
        </pc:spChg>
      </pc:sldChg>
      <pc:sldChg chg="addSp delSp modSp mod">
        <pc:chgData name="Dennis Shen" userId="d226a3df-cbd9-4bef-b826-a2b67117af42" providerId="ADAL" clId="{ACF5DB2F-3979-43E1-9E8B-C3E0F74ABD3E}" dt="2022-09-10T12:17:16.893" v="245" actId="13926"/>
        <pc:sldMkLst>
          <pc:docMk/>
          <pc:sldMk cId="4044740131" sldId="1891"/>
        </pc:sldMkLst>
        <pc:spChg chg="mod">
          <ac:chgData name="Dennis Shen" userId="d226a3df-cbd9-4bef-b826-a2b67117af42" providerId="ADAL" clId="{ACF5DB2F-3979-43E1-9E8B-C3E0F74ABD3E}" dt="2022-09-10T12:17:16.893" v="245" actId="13926"/>
          <ac:spMkLst>
            <pc:docMk/>
            <pc:sldMk cId="4044740131" sldId="1891"/>
            <ac:spMk id="10" creationId="{EAF108A6-A331-415B-A6BB-E843FB27B757}"/>
          </ac:spMkLst>
        </pc:spChg>
        <pc:graphicFrameChg chg="del">
          <ac:chgData name="Dennis Shen" userId="d226a3df-cbd9-4bef-b826-a2b67117af42" providerId="ADAL" clId="{ACF5DB2F-3979-43E1-9E8B-C3E0F74ABD3E}" dt="2022-09-10T12:16:12.044" v="182" actId="478"/>
          <ac:graphicFrameMkLst>
            <pc:docMk/>
            <pc:sldMk cId="4044740131" sldId="1891"/>
            <ac:graphicFrameMk id="8" creationId="{43DF515F-39B2-4256-BE25-3DD5DD64D9A7}"/>
          </ac:graphicFrameMkLst>
        </pc:graphicFrameChg>
        <pc:graphicFrameChg chg="add mod">
          <ac:chgData name="Dennis Shen" userId="d226a3df-cbd9-4bef-b826-a2b67117af42" providerId="ADAL" clId="{ACF5DB2F-3979-43E1-9E8B-C3E0F74ABD3E}" dt="2022-09-10T12:16:56.241" v="219" actId="1037"/>
          <ac:graphicFrameMkLst>
            <pc:docMk/>
            <pc:sldMk cId="4044740131" sldId="1891"/>
            <ac:graphicFrameMk id="11" creationId="{43DF515F-39B2-4256-BE25-3DD5DD64D9A7}"/>
          </ac:graphicFrameMkLst>
        </pc:graphicFrameChg>
      </pc:sldChg>
      <pc:sldChg chg="modSp mod">
        <pc:chgData name="Dennis Shen" userId="d226a3df-cbd9-4bef-b826-a2b67117af42" providerId="ADAL" clId="{ACF5DB2F-3979-43E1-9E8B-C3E0F74ABD3E}" dt="2022-09-10T12:10:51.501" v="180" actId="20577"/>
        <pc:sldMkLst>
          <pc:docMk/>
          <pc:sldMk cId="3770884643" sldId="1950"/>
        </pc:sldMkLst>
        <pc:spChg chg="mod">
          <ac:chgData name="Dennis Shen" userId="d226a3df-cbd9-4bef-b826-a2b67117af42" providerId="ADAL" clId="{ACF5DB2F-3979-43E1-9E8B-C3E0F74ABD3E}" dt="2022-09-10T12:10:51.501" v="180" actId="20577"/>
          <ac:spMkLst>
            <pc:docMk/>
            <pc:sldMk cId="3770884643" sldId="1950"/>
            <ac:spMk id="13" creationId="{6AA90839-03A9-4907-8768-70AD2A7BC70A}"/>
          </ac:spMkLst>
        </pc:spChg>
        <pc:graphicFrameChg chg="modGraphic">
          <ac:chgData name="Dennis Shen" userId="d226a3df-cbd9-4bef-b826-a2b67117af42" providerId="ADAL" clId="{ACF5DB2F-3979-43E1-9E8B-C3E0F74ABD3E}" dt="2022-09-05T19:22:09.723" v="43" actId="20577"/>
          <ac:graphicFrameMkLst>
            <pc:docMk/>
            <pc:sldMk cId="3770884643" sldId="1950"/>
            <ac:graphicFrameMk id="8" creationId="{95474FFD-B0E6-497E-9CBE-FD207CF6D041}"/>
          </ac:graphicFrameMkLst>
        </pc:graphicFrameChg>
      </pc:sldChg>
      <pc:sldChg chg="addSp delSp modSp mod">
        <pc:chgData name="Dennis Shen" userId="d226a3df-cbd9-4bef-b826-a2b67117af42" providerId="ADAL" clId="{ACF5DB2F-3979-43E1-9E8B-C3E0F74ABD3E}" dt="2022-09-10T12:17:28.931" v="247" actId="20577"/>
        <pc:sldMkLst>
          <pc:docMk/>
          <pc:sldMk cId="344916122" sldId="1955"/>
        </pc:sldMkLst>
        <pc:spChg chg="mod">
          <ac:chgData name="Dennis Shen" userId="d226a3df-cbd9-4bef-b826-a2b67117af42" providerId="ADAL" clId="{ACF5DB2F-3979-43E1-9E8B-C3E0F74ABD3E}" dt="2022-09-05T19:35:18.530" v="140" actId="1035"/>
          <ac:spMkLst>
            <pc:docMk/>
            <pc:sldMk cId="344916122" sldId="1955"/>
            <ac:spMk id="5" creationId="{8CD6D5CC-8075-4611-96CC-82034E56223F}"/>
          </ac:spMkLst>
        </pc:spChg>
        <pc:spChg chg="ord">
          <ac:chgData name="Dennis Shen" userId="d226a3df-cbd9-4bef-b826-a2b67117af42" providerId="ADAL" clId="{ACF5DB2F-3979-43E1-9E8B-C3E0F74ABD3E}" dt="2022-09-05T19:35:04.831" v="136" actId="167"/>
          <ac:spMkLst>
            <pc:docMk/>
            <pc:sldMk cId="344916122" sldId="1955"/>
            <ac:spMk id="12" creationId="{0EA31D31-3DC2-4972-897D-9E39EF19E9A5}"/>
          </ac:spMkLst>
        </pc:spChg>
        <pc:spChg chg="ord">
          <ac:chgData name="Dennis Shen" userId="d226a3df-cbd9-4bef-b826-a2b67117af42" providerId="ADAL" clId="{ACF5DB2F-3979-43E1-9E8B-C3E0F74ABD3E}" dt="2022-09-05T19:35:54.327" v="148" actId="167"/>
          <ac:spMkLst>
            <pc:docMk/>
            <pc:sldMk cId="344916122" sldId="1955"/>
            <ac:spMk id="16" creationId="{2F27CC0C-183F-456B-9E61-500563B9375B}"/>
          </ac:spMkLst>
        </pc:spChg>
        <pc:spChg chg="mod">
          <ac:chgData name="Dennis Shen" userId="d226a3df-cbd9-4bef-b826-a2b67117af42" providerId="ADAL" clId="{ACF5DB2F-3979-43E1-9E8B-C3E0F74ABD3E}" dt="2022-09-10T12:17:28.931" v="247" actId="20577"/>
          <ac:spMkLst>
            <pc:docMk/>
            <pc:sldMk cId="344916122" sldId="1955"/>
            <ac:spMk id="20" creationId="{68D3A1F0-BBF3-445E-A573-89234A1BBCAD}"/>
          </ac:spMkLst>
        </pc:spChg>
        <pc:spChg chg="mod">
          <ac:chgData name="Dennis Shen" userId="d226a3df-cbd9-4bef-b826-a2b67117af42" providerId="ADAL" clId="{ACF5DB2F-3979-43E1-9E8B-C3E0F74ABD3E}" dt="2022-09-05T19:36:20.408" v="152" actId="1037"/>
          <ac:spMkLst>
            <pc:docMk/>
            <pc:sldMk cId="344916122" sldId="1955"/>
            <ac:spMk id="29" creationId="{6E9D2AD4-AC60-4663-A55E-E7A9D2C83252}"/>
          </ac:spMkLst>
        </pc:spChg>
        <pc:picChg chg="add mod ord">
          <ac:chgData name="Dennis Shen" userId="d226a3df-cbd9-4bef-b826-a2b67117af42" providerId="ADAL" clId="{ACF5DB2F-3979-43E1-9E8B-C3E0F74ABD3E}" dt="2022-09-05T19:35:01.795" v="135" actId="167"/>
          <ac:picMkLst>
            <pc:docMk/>
            <pc:sldMk cId="344916122" sldId="1955"/>
            <ac:picMk id="2" creationId="{6CC003C2-8C28-6BA9-8CA2-FB018D790862}"/>
          </ac:picMkLst>
        </pc:picChg>
        <pc:picChg chg="del">
          <ac:chgData name="Dennis Shen" userId="d226a3df-cbd9-4bef-b826-a2b67117af42" providerId="ADAL" clId="{ACF5DB2F-3979-43E1-9E8B-C3E0F74ABD3E}" dt="2022-09-05T19:34:43.728" v="131" actId="478"/>
          <ac:picMkLst>
            <pc:docMk/>
            <pc:sldMk cId="344916122" sldId="1955"/>
            <ac:picMk id="3" creationId="{813E42F2-DB7E-834D-2B6F-FAA4761CA713}"/>
          </ac:picMkLst>
        </pc:picChg>
        <pc:picChg chg="del">
          <ac:chgData name="Dennis Shen" userId="d226a3df-cbd9-4bef-b826-a2b67117af42" providerId="ADAL" clId="{ACF5DB2F-3979-43E1-9E8B-C3E0F74ABD3E}" dt="2022-09-05T19:35:35.802" v="141" actId="478"/>
          <ac:picMkLst>
            <pc:docMk/>
            <pc:sldMk cId="344916122" sldId="1955"/>
            <ac:picMk id="6" creationId="{31ADB891-C1A9-2ED8-CAA8-B471BEF327B3}"/>
          </ac:picMkLst>
        </pc:picChg>
        <pc:picChg chg="add mod ord">
          <ac:chgData name="Dennis Shen" userId="d226a3df-cbd9-4bef-b826-a2b67117af42" providerId="ADAL" clId="{ACF5DB2F-3979-43E1-9E8B-C3E0F74ABD3E}" dt="2022-09-05T19:36:10.228" v="151" actId="1035"/>
          <ac:picMkLst>
            <pc:docMk/>
            <pc:sldMk cId="344916122" sldId="1955"/>
            <ac:picMk id="7" creationId="{6A89E61E-C52F-E740-352D-683572109627}"/>
          </ac:picMkLst>
        </pc:picChg>
        <pc:cxnChg chg="mod">
          <ac:chgData name="Dennis Shen" userId="d226a3df-cbd9-4bef-b826-a2b67117af42" providerId="ADAL" clId="{ACF5DB2F-3979-43E1-9E8B-C3E0F74ABD3E}" dt="2022-09-05T19:35:06.559" v="137" actId="1037"/>
          <ac:cxnSpMkLst>
            <pc:docMk/>
            <pc:sldMk cId="344916122" sldId="1955"/>
            <ac:cxnSpMk id="4" creationId="{C2FFBDA6-2F49-4244-B8AA-12C8A7327BAF}"/>
          </ac:cxnSpMkLst>
        </pc:cxnChg>
        <pc:cxnChg chg="mod">
          <ac:chgData name="Dennis Shen" userId="d226a3df-cbd9-4bef-b826-a2b67117af42" providerId="ADAL" clId="{ACF5DB2F-3979-43E1-9E8B-C3E0F74ABD3E}" dt="2022-09-05T19:36:20.408" v="152" actId="1037"/>
          <ac:cxnSpMkLst>
            <pc:docMk/>
            <pc:sldMk cId="344916122" sldId="1955"/>
            <ac:cxnSpMk id="28" creationId="{1F4665B8-DBA4-48A3-9244-E07230AE4CE1}"/>
          </ac:cxnSpMkLst>
        </pc:cxnChg>
      </pc:sldChg>
      <pc:sldChg chg="modSp mod">
        <pc:chgData name="Dennis Shen" userId="d226a3df-cbd9-4bef-b826-a2b67117af42" providerId="ADAL" clId="{ACF5DB2F-3979-43E1-9E8B-C3E0F74ABD3E}" dt="2022-09-10T12:19:01.315" v="249" actId="20577"/>
        <pc:sldMkLst>
          <pc:docMk/>
          <pc:sldMk cId="3088720628" sldId="1966"/>
        </pc:sldMkLst>
        <pc:spChg chg="mod">
          <ac:chgData name="Dennis Shen" userId="d226a3df-cbd9-4bef-b826-a2b67117af42" providerId="ADAL" clId="{ACF5DB2F-3979-43E1-9E8B-C3E0F74ABD3E}" dt="2022-09-10T12:19:01.315" v="249" actId="20577"/>
          <ac:spMkLst>
            <pc:docMk/>
            <pc:sldMk cId="3088720628" sldId="1966"/>
            <ac:spMk id="7" creationId="{78826A01-7A52-45CE-8830-D2F0BC97552E}"/>
          </ac:spMkLst>
        </pc:spChg>
      </pc:sldChg>
      <pc:sldChg chg="modSp mod">
        <pc:chgData name="Dennis Shen" userId="d226a3df-cbd9-4bef-b826-a2b67117af42" providerId="ADAL" clId="{ACF5DB2F-3979-43E1-9E8B-C3E0F74ABD3E}" dt="2022-09-05T19:25:45.441" v="118" actId="1036"/>
        <pc:sldMkLst>
          <pc:docMk/>
          <pc:sldMk cId="1623988969" sldId="1979"/>
        </pc:sldMkLst>
        <pc:graphicFrameChg chg="mod modGraphic">
          <ac:chgData name="Dennis Shen" userId="d226a3df-cbd9-4bef-b826-a2b67117af42" providerId="ADAL" clId="{ACF5DB2F-3979-43E1-9E8B-C3E0F74ABD3E}" dt="2022-09-05T19:25:45.441" v="118" actId="1036"/>
          <ac:graphicFrameMkLst>
            <pc:docMk/>
            <pc:sldMk cId="1623988969" sldId="1979"/>
            <ac:graphicFrameMk id="7" creationId="{18B8041F-F1C2-412A-855C-144DDAC31755}"/>
          </ac:graphicFrameMkLst>
        </pc:graphicFrameChg>
      </pc:sldChg>
      <pc:sldChg chg="modSp mod">
        <pc:chgData name="Dennis Shen" userId="d226a3df-cbd9-4bef-b826-a2b67117af42" providerId="ADAL" clId="{ACF5DB2F-3979-43E1-9E8B-C3E0F74ABD3E}" dt="2022-09-07T13:50:32.936" v="179" actId="20577"/>
        <pc:sldMkLst>
          <pc:docMk/>
          <pc:sldMk cId="1570478151" sldId="2029"/>
        </pc:sldMkLst>
        <pc:graphicFrameChg chg="mod modGraphic">
          <ac:chgData name="Dennis Shen" userId="d226a3df-cbd9-4bef-b826-a2b67117af42" providerId="ADAL" clId="{ACF5DB2F-3979-43E1-9E8B-C3E0F74ABD3E}" dt="2022-09-07T13:50:32.936" v="179" actId="20577"/>
          <ac:graphicFrameMkLst>
            <pc:docMk/>
            <pc:sldMk cId="1570478151" sldId="2029"/>
            <ac:graphicFrameMk id="4" creationId="{D0C0D331-A418-4451-8220-8F38C2D1CC00}"/>
          </ac:graphicFrameMkLst>
        </pc:graphicFrameChg>
      </pc:sldChg>
      <pc:sldMasterChg chg="modSldLayout">
        <pc:chgData name="Dennis Shen" userId="d226a3df-cbd9-4bef-b826-a2b67117af42" providerId="ADAL" clId="{ACF5DB2F-3979-43E1-9E8B-C3E0F74ABD3E}" dt="2022-09-05T19:21:41.858" v="19" actId="20577"/>
        <pc:sldMasterMkLst>
          <pc:docMk/>
          <pc:sldMasterMk cId="3208858837" sldId="2147483648"/>
        </pc:sldMasterMkLst>
        <pc:sldLayoutChg chg="modSp mod">
          <pc:chgData name="Dennis Shen" userId="d226a3df-cbd9-4bef-b826-a2b67117af42" providerId="ADAL" clId="{ACF5DB2F-3979-43E1-9E8B-C3E0F74ABD3E}" dt="2022-09-05T19:21:41.858" v="19" actId="20577"/>
          <pc:sldLayoutMkLst>
            <pc:docMk/>
            <pc:sldMasterMk cId="3208858837" sldId="2147483648"/>
            <pc:sldLayoutMk cId="2965603749" sldId="2147483660"/>
          </pc:sldLayoutMkLst>
          <pc:spChg chg="mod">
            <ac:chgData name="Dennis Shen" userId="d226a3df-cbd9-4bef-b826-a2b67117af42" providerId="ADAL" clId="{ACF5DB2F-3979-43E1-9E8B-C3E0F74ABD3E}" dt="2022-09-05T19:21:41.858" v="19" actId="20577"/>
            <ac:spMkLst>
              <pc:docMk/>
              <pc:sldMasterMk cId="3208858837" sldId="2147483648"/>
              <pc:sldLayoutMk cId="2965603749" sldId="2147483660"/>
              <ac:spMk id="10" creationId="{6986AC0F-EBDE-4F1D-8502-CF3226AD73D9}"/>
            </ac:spMkLst>
          </pc:spChg>
        </pc:sldLayoutChg>
      </pc:sldMasterChg>
    </pc:docChg>
  </pc:docChgLst>
  <pc:docChgLst>
    <pc:chgData name="Alvise Lennkh" userId="bd2787e6-7cca-4644-b433-85bfb011824d" providerId="ADAL" clId="{50D55D4A-352E-4605-9A99-724524F7F77A}"/>
    <pc:docChg chg="modSld">
      <pc:chgData name="Alvise Lennkh" userId="bd2787e6-7cca-4644-b433-85bfb011824d" providerId="ADAL" clId="{50D55D4A-352E-4605-9A99-724524F7F77A}" dt="2022-05-09T13:58:54.542" v="25" actId="20577"/>
      <pc:docMkLst>
        <pc:docMk/>
      </pc:docMkLst>
      <pc:sldChg chg="modSp mod">
        <pc:chgData name="Alvise Lennkh" userId="bd2787e6-7cca-4644-b433-85bfb011824d" providerId="ADAL" clId="{50D55D4A-352E-4605-9A99-724524F7F77A}" dt="2022-05-09T12:55:05.604" v="21" actId="1036"/>
        <pc:sldMkLst>
          <pc:docMk/>
          <pc:sldMk cId="3770884643" sldId="1950"/>
        </pc:sldMkLst>
        <pc:graphicFrameChg chg="mod">
          <ac:chgData name="Alvise Lennkh" userId="bd2787e6-7cca-4644-b433-85bfb011824d" providerId="ADAL" clId="{50D55D4A-352E-4605-9A99-724524F7F77A}" dt="2022-05-09T12:55:05.604" v="21" actId="1036"/>
          <ac:graphicFrameMkLst>
            <pc:docMk/>
            <pc:sldMk cId="3770884643" sldId="1950"/>
            <ac:graphicFrameMk id="8" creationId="{95474FFD-B0E6-497E-9CBE-FD207CF6D041}"/>
          </ac:graphicFrameMkLst>
        </pc:graphicFrameChg>
      </pc:sldChg>
      <pc:sldChg chg="modSp mod">
        <pc:chgData name="Alvise Lennkh" userId="bd2787e6-7cca-4644-b433-85bfb011824d" providerId="ADAL" clId="{50D55D4A-352E-4605-9A99-724524F7F77A}" dt="2022-05-09T13:58:54.542" v="25" actId="20577"/>
        <pc:sldMkLst>
          <pc:docMk/>
          <pc:sldMk cId="4058454995" sldId="2030"/>
        </pc:sldMkLst>
        <pc:graphicFrameChg chg="modGraphic">
          <ac:chgData name="Alvise Lennkh" userId="bd2787e6-7cca-4644-b433-85bfb011824d" providerId="ADAL" clId="{50D55D4A-352E-4605-9A99-724524F7F77A}" dt="2022-05-09T13:58:54.542" v="25" actId="20577"/>
          <ac:graphicFrameMkLst>
            <pc:docMk/>
            <pc:sldMk cId="4058454995" sldId="2030"/>
            <ac:graphicFrameMk id="2" creationId="{46D0FDA2-4A31-4F21-A3B9-C9B73087BC1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626AC5-1E68-473D-9034-523FF6F6BCF4}" type="datetimeFigureOut">
              <a:rPr lang="en-SE" smtClean="0"/>
              <a:t>10/13/2022</a:t>
            </a:fld>
            <a:endParaRPr lang="en-S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A76473-75DA-463D-A53B-5C6907CD4F4A}" type="slidenum">
              <a:rPr lang="en-SE" smtClean="0"/>
              <a:t>‹#›</a:t>
            </a:fld>
            <a:endParaRPr lang="en-SE"/>
          </a:p>
        </p:txBody>
      </p:sp>
    </p:spTree>
    <p:extLst>
      <p:ext uri="{BB962C8B-B14F-4D97-AF65-F5344CB8AC3E}">
        <p14:creationId xmlns:p14="http://schemas.microsoft.com/office/powerpoint/2010/main" val="42516851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err="1"/>
              <a:t>Cover_Company_Presentation</a:t>
            </a:r>
            <a:endParaRPr lang="en-GB"/>
          </a:p>
        </p:txBody>
      </p:sp>
      <p:sp>
        <p:nvSpPr>
          <p:cNvPr id="4" name="Date Placeholder 3"/>
          <p:cNvSpPr>
            <a:spLocks noGrp="1"/>
          </p:cNvSpPr>
          <p:nvPr>
            <p:ph type="dt" idx="10"/>
          </p:nvPr>
        </p:nvSpPr>
        <p:spPr/>
        <p:txBody>
          <a:bodyPr/>
          <a:lstStyle/>
          <a:p>
            <a:pPr>
              <a:defRPr/>
            </a:pPr>
            <a:fld id="{46EFB162-959A-4A8D-8F92-3FF865A4DF51}" type="datetime8">
              <a:rPr lang="en-US" smtClean="0"/>
              <a:t>10/13/2022 5:29 PM</a:t>
            </a:fld>
            <a:endParaRPr lang="fr-FR"/>
          </a:p>
        </p:txBody>
      </p:sp>
      <p:sp>
        <p:nvSpPr>
          <p:cNvPr id="5" name="Slide Number Placeholder 4"/>
          <p:cNvSpPr>
            <a:spLocks noGrp="1"/>
          </p:cNvSpPr>
          <p:nvPr>
            <p:ph type="sldNum" sz="quarter" idx="11"/>
          </p:nvPr>
        </p:nvSpPr>
        <p:spPr/>
        <p:txBody>
          <a:bodyPr/>
          <a:lstStyle/>
          <a:p>
            <a:pPr>
              <a:defRPr/>
            </a:pPr>
            <a:fld id="{7DCAD102-F93E-4A7E-973F-B6D7105D85BF}" type="slidenum">
              <a:rPr lang="fr-FR" altLang="de-DE" smtClean="0"/>
              <a:pPr>
                <a:defRPr/>
              </a:pPr>
              <a:t>1</a:t>
            </a:fld>
            <a:endParaRPr lang="fr-FR" altLang="de-DE"/>
          </a:p>
        </p:txBody>
      </p:sp>
    </p:spTree>
    <p:extLst>
      <p:ext uri="{BB962C8B-B14F-4D97-AF65-F5344CB8AC3E}">
        <p14:creationId xmlns:p14="http://schemas.microsoft.com/office/powerpoint/2010/main" val="35865639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Folienbildplatzhalter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66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a:p>
        </p:txBody>
      </p:sp>
      <p:sp>
        <p:nvSpPr>
          <p:cNvPr id="1966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500">
                <a:solidFill>
                  <a:schemeClr val="tx1"/>
                </a:solidFill>
                <a:latin typeface="Calibri" panose="020F0502020204030204" pitchFamily="34" charset="0"/>
              </a:defRPr>
            </a:lvl1pPr>
            <a:lvl2pPr marL="843281" indent="-323927">
              <a:spcBef>
                <a:spcPct val="30000"/>
              </a:spcBef>
              <a:defRPr sz="1500">
                <a:solidFill>
                  <a:schemeClr val="tx1"/>
                </a:solidFill>
                <a:latin typeface="Calibri" panose="020F0502020204030204" pitchFamily="34" charset="0"/>
              </a:defRPr>
            </a:lvl2pPr>
            <a:lvl3pPr marL="1299305" indent="-258777">
              <a:spcBef>
                <a:spcPct val="30000"/>
              </a:spcBef>
              <a:defRPr sz="1500">
                <a:solidFill>
                  <a:schemeClr val="tx1"/>
                </a:solidFill>
                <a:latin typeface="Calibri" panose="020F0502020204030204" pitchFamily="34" charset="0"/>
              </a:defRPr>
            </a:lvl3pPr>
            <a:lvl4pPr marL="1820472" indent="-258777">
              <a:spcBef>
                <a:spcPct val="30000"/>
              </a:spcBef>
              <a:defRPr sz="1500">
                <a:solidFill>
                  <a:schemeClr val="tx1"/>
                </a:solidFill>
                <a:latin typeface="Calibri" panose="020F0502020204030204" pitchFamily="34" charset="0"/>
              </a:defRPr>
            </a:lvl4pPr>
            <a:lvl5pPr marL="2339838" indent="-258777">
              <a:spcBef>
                <a:spcPct val="30000"/>
              </a:spcBef>
              <a:defRPr sz="1500">
                <a:solidFill>
                  <a:schemeClr val="tx1"/>
                </a:solidFill>
                <a:latin typeface="Calibri" panose="020F0502020204030204" pitchFamily="34" charset="0"/>
              </a:defRPr>
            </a:lvl5pPr>
            <a:lvl6pPr marL="2861002" indent="-258777" eaLnBrk="0" fontAlgn="base" hangingPunct="0">
              <a:spcBef>
                <a:spcPct val="30000"/>
              </a:spcBef>
              <a:spcAft>
                <a:spcPct val="0"/>
              </a:spcAft>
              <a:defRPr sz="1500">
                <a:solidFill>
                  <a:schemeClr val="tx1"/>
                </a:solidFill>
                <a:latin typeface="Calibri" panose="020F0502020204030204" pitchFamily="34" charset="0"/>
              </a:defRPr>
            </a:lvl6pPr>
            <a:lvl7pPr marL="3382173" indent="-258777" eaLnBrk="0" fontAlgn="base" hangingPunct="0">
              <a:spcBef>
                <a:spcPct val="30000"/>
              </a:spcBef>
              <a:spcAft>
                <a:spcPct val="0"/>
              </a:spcAft>
              <a:defRPr sz="1500">
                <a:solidFill>
                  <a:schemeClr val="tx1"/>
                </a:solidFill>
                <a:latin typeface="Calibri" panose="020F0502020204030204" pitchFamily="34" charset="0"/>
              </a:defRPr>
            </a:lvl7pPr>
            <a:lvl8pPr marL="3903342" indent="-258777" eaLnBrk="0" fontAlgn="base" hangingPunct="0">
              <a:spcBef>
                <a:spcPct val="30000"/>
              </a:spcBef>
              <a:spcAft>
                <a:spcPct val="0"/>
              </a:spcAft>
              <a:defRPr sz="1500">
                <a:solidFill>
                  <a:schemeClr val="tx1"/>
                </a:solidFill>
                <a:latin typeface="Calibri" panose="020F0502020204030204" pitchFamily="34" charset="0"/>
              </a:defRPr>
            </a:lvl8pPr>
            <a:lvl9pPr marL="4424504" indent="-258777" eaLnBrk="0" fontAlgn="base" hangingPunct="0">
              <a:spcBef>
                <a:spcPct val="30000"/>
              </a:spcBef>
              <a:spcAft>
                <a:spcPct val="0"/>
              </a:spcAft>
              <a:defRPr sz="1500">
                <a:solidFill>
                  <a:schemeClr val="tx1"/>
                </a:solidFill>
                <a:latin typeface="Calibri" panose="020F0502020204030204" pitchFamily="34" charset="0"/>
              </a:defRPr>
            </a:lvl9pPr>
          </a:lstStyle>
          <a:p>
            <a:pPr defTabSz="1001076">
              <a:spcBef>
                <a:spcPct val="0"/>
              </a:spcBef>
              <a:defRPr/>
            </a:pPr>
            <a:fld id="{BAB1AB91-2C2F-4077-BA00-B38FE76EC7C0}" type="slidenum">
              <a:rPr lang="de-DE" altLang="de-DE" sz="1700">
                <a:solidFill>
                  <a:srgbClr val="000000"/>
                </a:solidFill>
              </a:rPr>
              <a:pPr defTabSz="1001076">
                <a:spcBef>
                  <a:spcPct val="0"/>
                </a:spcBef>
                <a:defRPr/>
              </a:pPr>
              <a:t>11</a:t>
            </a:fld>
            <a:endParaRPr lang="de-DE" altLang="de-DE" sz="1700">
              <a:solidFill>
                <a:srgbClr val="000000"/>
              </a:solidFill>
            </a:endParaRPr>
          </a:p>
        </p:txBody>
      </p:sp>
      <p:sp>
        <p:nvSpPr>
          <p:cNvPr id="196613" name="Datumsplatzhalt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spcBef>
                <a:spcPct val="30000"/>
              </a:spcBef>
              <a:defRPr sz="1500">
                <a:solidFill>
                  <a:schemeClr val="tx1"/>
                </a:solidFill>
                <a:latin typeface="Calibri" panose="020F0502020204030204" pitchFamily="34" charset="0"/>
              </a:defRPr>
            </a:lvl1pPr>
            <a:lvl2pPr marL="843281" indent="-323927">
              <a:spcBef>
                <a:spcPct val="30000"/>
              </a:spcBef>
              <a:defRPr sz="1500">
                <a:solidFill>
                  <a:schemeClr val="tx1"/>
                </a:solidFill>
                <a:latin typeface="Calibri" panose="020F0502020204030204" pitchFamily="34" charset="0"/>
              </a:defRPr>
            </a:lvl2pPr>
            <a:lvl3pPr marL="1299305" indent="-258777">
              <a:spcBef>
                <a:spcPct val="30000"/>
              </a:spcBef>
              <a:defRPr sz="1500">
                <a:solidFill>
                  <a:schemeClr val="tx1"/>
                </a:solidFill>
                <a:latin typeface="Calibri" panose="020F0502020204030204" pitchFamily="34" charset="0"/>
              </a:defRPr>
            </a:lvl3pPr>
            <a:lvl4pPr marL="1820472" indent="-258777">
              <a:spcBef>
                <a:spcPct val="30000"/>
              </a:spcBef>
              <a:defRPr sz="1500">
                <a:solidFill>
                  <a:schemeClr val="tx1"/>
                </a:solidFill>
                <a:latin typeface="Calibri" panose="020F0502020204030204" pitchFamily="34" charset="0"/>
              </a:defRPr>
            </a:lvl4pPr>
            <a:lvl5pPr marL="2339838" indent="-258777">
              <a:spcBef>
                <a:spcPct val="30000"/>
              </a:spcBef>
              <a:defRPr sz="1500">
                <a:solidFill>
                  <a:schemeClr val="tx1"/>
                </a:solidFill>
                <a:latin typeface="Calibri" panose="020F0502020204030204" pitchFamily="34" charset="0"/>
              </a:defRPr>
            </a:lvl5pPr>
            <a:lvl6pPr marL="2861002" indent="-258777" eaLnBrk="0" fontAlgn="base" hangingPunct="0">
              <a:spcBef>
                <a:spcPct val="30000"/>
              </a:spcBef>
              <a:spcAft>
                <a:spcPct val="0"/>
              </a:spcAft>
              <a:defRPr sz="1500">
                <a:solidFill>
                  <a:schemeClr val="tx1"/>
                </a:solidFill>
                <a:latin typeface="Calibri" panose="020F0502020204030204" pitchFamily="34" charset="0"/>
              </a:defRPr>
            </a:lvl6pPr>
            <a:lvl7pPr marL="3382173" indent="-258777" eaLnBrk="0" fontAlgn="base" hangingPunct="0">
              <a:spcBef>
                <a:spcPct val="30000"/>
              </a:spcBef>
              <a:spcAft>
                <a:spcPct val="0"/>
              </a:spcAft>
              <a:defRPr sz="1500">
                <a:solidFill>
                  <a:schemeClr val="tx1"/>
                </a:solidFill>
                <a:latin typeface="Calibri" panose="020F0502020204030204" pitchFamily="34" charset="0"/>
              </a:defRPr>
            </a:lvl7pPr>
            <a:lvl8pPr marL="3903342" indent="-258777" eaLnBrk="0" fontAlgn="base" hangingPunct="0">
              <a:spcBef>
                <a:spcPct val="30000"/>
              </a:spcBef>
              <a:spcAft>
                <a:spcPct val="0"/>
              </a:spcAft>
              <a:defRPr sz="1500">
                <a:solidFill>
                  <a:schemeClr val="tx1"/>
                </a:solidFill>
                <a:latin typeface="Calibri" panose="020F0502020204030204" pitchFamily="34" charset="0"/>
              </a:defRPr>
            </a:lvl8pPr>
            <a:lvl9pPr marL="4424504" indent="-258777" eaLnBrk="0" fontAlgn="base" hangingPunct="0">
              <a:spcBef>
                <a:spcPct val="30000"/>
              </a:spcBef>
              <a:spcAft>
                <a:spcPct val="0"/>
              </a:spcAft>
              <a:defRPr sz="1500">
                <a:solidFill>
                  <a:schemeClr val="tx1"/>
                </a:solidFill>
                <a:latin typeface="Calibri" panose="020F0502020204030204" pitchFamily="34" charset="0"/>
              </a:defRPr>
            </a:lvl9pPr>
          </a:lstStyle>
          <a:p>
            <a:pPr defTabSz="1001076" fontAlgn="base">
              <a:spcBef>
                <a:spcPct val="0"/>
              </a:spcBef>
              <a:spcAft>
                <a:spcPct val="0"/>
              </a:spcAft>
              <a:defRPr/>
            </a:pPr>
            <a:fld id="{8289B442-3B1A-40C5-8C43-DE8F3B105D24}" type="datetime8">
              <a:rPr lang="en-US" altLang="de-DE" sz="1700">
                <a:solidFill>
                  <a:srgbClr val="000000"/>
                </a:solidFill>
                <a:cs typeface="Arial" panose="020B0604020202020204" pitchFamily="34" charset="0"/>
              </a:rPr>
              <a:pPr defTabSz="1001076" fontAlgn="base">
                <a:spcBef>
                  <a:spcPct val="0"/>
                </a:spcBef>
                <a:spcAft>
                  <a:spcPct val="0"/>
                </a:spcAft>
                <a:defRPr/>
              </a:pPr>
              <a:t>10/13/2022 5:29 PM</a:t>
            </a:fld>
            <a:endParaRPr lang="fr-FR" altLang="de-DE" sz="1700">
              <a:solidFill>
                <a:srgbClr val="000000"/>
              </a:solidFill>
              <a:cs typeface="Arial" panose="020B0604020202020204" pitchFamily="34" charset="0"/>
            </a:endParaRPr>
          </a:p>
        </p:txBody>
      </p:sp>
    </p:spTree>
    <p:extLst>
      <p:ext uri="{BB962C8B-B14F-4D97-AF65-F5344CB8AC3E}">
        <p14:creationId xmlns:p14="http://schemas.microsoft.com/office/powerpoint/2010/main" val="36749587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C80E5CE-EEA7-4BF7-A84C-ACB64AF96C62}" type="slidenum">
              <a:rPr lang="de-DE" smtClean="0"/>
              <a:pPr/>
              <a:t>12</a:t>
            </a:fld>
            <a:endParaRPr lang="de-DE"/>
          </a:p>
        </p:txBody>
      </p:sp>
    </p:spTree>
    <p:extLst>
      <p:ext uri="{BB962C8B-B14F-4D97-AF65-F5344CB8AC3E}">
        <p14:creationId xmlns:p14="http://schemas.microsoft.com/office/powerpoint/2010/main" val="9675380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b="0"/>
          </a:p>
        </p:txBody>
      </p:sp>
      <p:sp>
        <p:nvSpPr>
          <p:cNvPr id="4" name="Fußzeilenplatzhalter 3"/>
          <p:cNvSpPr>
            <a:spLocks noGrp="1"/>
          </p:cNvSpPr>
          <p:nvPr>
            <p:ph type="ftr" sz="quarter" idx="4"/>
          </p:nvPr>
        </p:nvSpPr>
        <p:spPr/>
        <p:txBody>
          <a:bodyPr/>
          <a:lstStyle/>
          <a:p>
            <a:pPr defTabSz="914177">
              <a:defRPr/>
            </a:pPr>
            <a:endParaRPr lang="de-DE" sz="1100">
              <a:solidFill>
                <a:prstClr val="black"/>
              </a:solidFill>
              <a:latin typeface="Calibri"/>
            </a:endParaRPr>
          </a:p>
        </p:txBody>
      </p:sp>
      <p:sp>
        <p:nvSpPr>
          <p:cNvPr id="5" name="Foliennummernplatzhalter 4"/>
          <p:cNvSpPr>
            <a:spLocks noGrp="1"/>
          </p:cNvSpPr>
          <p:nvPr>
            <p:ph type="sldNum" sz="quarter" idx="5"/>
          </p:nvPr>
        </p:nvSpPr>
        <p:spPr/>
        <p:txBody>
          <a:bodyPr/>
          <a:lstStyle/>
          <a:p>
            <a:pPr defTabSz="914177" fontAlgn="auto">
              <a:spcBef>
                <a:spcPts val="0"/>
              </a:spcBef>
              <a:spcAft>
                <a:spcPts val="0"/>
              </a:spcAft>
              <a:defRPr/>
            </a:pPr>
            <a:fld id="{0C80E5CE-EEA7-4BF7-A84C-ACB64AF96C62}" type="slidenum">
              <a:rPr lang="de-DE" sz="1100">
                <a:solidFill>
                  <a:prstClr val="black"/>
                </a:solidFill>
                <a:latin typeface="Calibri"/>
              </a:rPr>
              <a:pPr defTabSz="914177" fontAlgn="auto">
                <a:spcBef>
                  <a:spcPts val="0"/>
                </a:spcBef>
                <a:spcAft>
                  <a:spcPts val="0"/>
                </a:spcAft>
                <a:defRPr/>
              </a:pPr>
              <a:t>14</a:t>
            </a:fld>
            <a:endParaRPr lang="de-DE" sz="1100">
              <a:solidFill>
                <a:prstClr val="black"/>
              </a:solidFill>
              <a:latin typeface="Calibri"/>
            </a:endParaRPr>
          </a:p>
        </p:txBody>
      </p:sp>
    </p:spTree>
    <p:extLst>
      <p:ext uri="{BB962C8B-B14F-4D97-AF65-F5344CB8AC3E}">
        <p14:creationId xmlns:p14="http://schemas.microsoft.com/office/powerpoint/2010/main" val="529624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b="0"/>
          </a:p>
        </p:txBody>
      </p:sp>
      <p:sp>
        <p:nvSpPr>
          <p:cNvPr id="4" name="Fußzeilenplatzhalter 3"/>
          <p:cNvSpPr>
            <a:spLocks noGrp="1"/>
          </p:cNvSpPr>
          <p:nvPr>
            <p:ph type="ftr" sz="quarter" idx="4"/>
          </p:nvPr>
        </p:nvSpPr>
        <p:spPr/>
        <p:txBody>
          <a:bodyPr/>
          <a:lstStyle/>
          <a:p>
            <a:pPr defTabSz="882142">
              <a:defRPr/>
            </a:pPr>
            <a:endParaRPr lang="de-DE" sz="1100">
              <a:solidFill>
                <a:prstClr val="black"/>
              </a:solidFill>
              <a:latin typeface="Calibri"/>
            </a:endParaRPr>
          </a:p>
        </p:txBody>
      </p:sp>
      <p:sp>
        <p:nvSpPr>
          <p:cNvPr id="5" name="Foliennummernplatzhalter 4"/>
          <p:cNvSpPr>
            <a:spLocks noGrp="1"/>
          </p:cNvSpPr>
          <p:nvPr>
            <p:ph type="sldNum" sz="quarter" idx="5"/>
          </p:nvPr>
        </p:nvSpPr>
        <p:spPr/>
        <p:txBody>
          <a:bodyPr/>
          <a:lstStyle/>
          <a:p>
            <a:pPr defTabSz="882142" fontAlgn="auto">
              <a:spcBef>
                <a:spcPts val="0"/>
              </a:spcBef>
              <a:spcAft>
                <a:spcPts val="0"/>
              </a:spcAft>
              <a:defRPr/>
            </a:pPr>
            <a:fld id="{0C80E5CE-EEA7-4BF7-A84C-ACB64AF96C62}" type="slidenum">
              <a:rPr lang="de-DE" sz="1100">
                <a:solidFill>
                  <a:prstClr val="black"/>
                </a:solidFill>
                <a:latin typeface="Calibri"/>
              </a:rPr>
              <a:pPr defTabSz="882142" fontAlgn="auto">
                <a:spcBef>
                  <a:spcPts val="0"/>
                </a:spcBef>
                <a:spcAft>
                  <a:spcPts val="0"/>
                </a:spcAft>
                <a:defRPr/>
              </a:pPr>
              <a:t>15</a:t>
            </a:fld>
            <a:endParaRPr lang="de-DE" sz="1100">
              <a:solidFill>
                <a:prstClr val="black"/>
              </a:solidFill>
              <a:latin typeface="Calibri"/>
            </a:endParaRPr>
          </a:p>
        </p:txBody>
      </p:sp>
    </p:spTree>
    <p:extLst>
      <p:ext uri="{BB962C8B-B14F-4D97-AF65-F5344CB8AC3E}">
        <p14:creationId xmlns:p14="http://schemas.microsoft.com/office/powerpoint/2010/main" val="1105844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Folienbildplatzhalter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66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a:p>
        </p:txBody>
      </p:sp>
      <p:sp>
        <p:nvSpPr>
          <p:cNvPr id="1966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500">
                <a:solidFill>
                  <a:schemeClr val="tx1"/>
                </a:solidFill>
                <a:latin typeface="Calibri" panose="020F0502020204030204" pitchFamily="34" charset="0"/>
              </a:defRPr>
            </a:lvl1pPr>
            <a:lvl2pPr marL="843281" indent="-323927">
              <a:spcBef>
                <a:spcPct val="30000"/>
              </a:spcBef>
              <a:defRPr sz="1500">
                <a:solidFill>
                  <a:schemeClr val="tx1"/>
                </a:solidFill>
                <a:latin typeface="Calibri" panose="020F0502020204030204" pitchFamily="34" charset="0"/>
              </a:defRPr>
            </a:lvl2pPr>
            <a:lvl3pPr marL="1299305" indent="-258777">
              <a:spcBef>
                <a:spcPct val="30000"/>
              </a:spcBef>
              <a:defRPr sz="1500">
                <a:solidFill>
                  <a:schemeClr val="tx1"/>
                </a:solidFill>
                <a:latin typeface="Calibri" panose="020F0502020204030204" pitchFamily="34" charset="0"/>
              </a:defRPr>
            </a:lvl3pPr>
            <a:lvl4pPr marL="1820472" indent="-258777">
              <a:spcBef>
                <a:spcPct val="30000"/>
              </a:spcBef>
              <a:defRPr sz="1500">
                <a:solidFill>
                  <a:schemeClr val="tx1"/>
                </a:solidFill>
                <a:latin typeface="Calibri" panose="020F0502020204030204" pitchFamily="34" charset="0"/>
              </a:defRPr>
            </a:lvl4pPr>
            <a:lvl5pPr marL="2339838" indent="-258777">
              <a:spcBef>
                <a:spcPct val="30000"/>
              </a:spcBef>
              <a:defRPr sz="1500">
                <a:solidFill>
                  <a:schemeClr val="tx1"/>
                </a:solidFill>
                <a:latin typeface="Calibri" panose="020F0502020204030204" pitchFamily="34" charset="0"/>
              </a:defRPr>
            </a:lvl5pPr>
            <a:lvl6pPr marL="2861002" indent="-258777" eaLnBrk="0" fontAlgn="base" hangingPunct="0">
              <a:spcBef>
                <a:spcPct val="30000"/>
              </a:spcBef>
              <a:spcAft>
                <a:spcPct val="0"/>
              </a:spcAft>
              <a:defRPr sz="1500">
                <a:solidFill>
                  <a:schemeClr val="tx1"/>
                </a:solidFill>
                <a:latin typeface="Calibri" panose="020F0502020204030204" pitchFamily="34" charset="0"/>
              </a:defRPr>
            </a:lvl6pPr>
            <a:lvl7pPr marL="3382173" indent="-258777" eaLnBrk="0" fontAlgn="base" hangingPunct="0">
              <a:spcBef>
                <a:spcPct val="30000"/>
              </a:spcBef>
              <a:spcAft>
                <a:spcPct val="0"/>
              </a:spcAft>
              <a:defRPr sz="1500">
                <a:solidFill>
                  <a:schemeClr val="tx1"/>
                </a:solidFill>
                <a:latin typeface="Calibri" panose="020F0502020204030204" pitchFamily="34" charset="0"/>
              </a:defRPr>
            </a:lvl7pPr>
            <a:lvl8pPr marL="3903342" indent="-258777" eaLnBrk="0" fontAlgn="base" hangingPunct="0">
              <a:spcBef>
                <a:spcPct val="30000"/>
              </a:spcBef>
              <a:spcAft>
                <a:spcPct val="0"/>
              </a:spcAft>
              <a:defRPr sz="1500">
                <a:solidFill>
                  <a:schemeClr val="tx1"/>
                </a:solidFill>
                <a:latin typeface="Calibri" panose="020F0502020204030204" pitchFamily="34" charset="0"/>
              </a:defRPr>
            </a:lvl8pPr>
            <a:lvl9pPr marL="4424504" indent="-258777" eaLnBrk="0" fontAlgn="base" hangingPunct="0">
              <a:spcBef>
                <a:spcPct val="30000"/>
              </a:spcBef>
              <a:spcAft>
                <a:spcPct val="0"/>
              </a:spcAft>
              <a:defRPr sz="1500">
                <a:solidFill>
                  <a:schemeClr val="tx1"/>
                </a:solidFill>
                <a:latin typeface="Calibri" panose="020F0502020204030204" pitchFamily="34" charset="0"/>
              </a:defRPr>
            </a:lvl9pPr>
          </a:lstStyle>
          <a:p>
            <a:pPr defTabSz="1001076">
              <a:spcBef>
                <a:spcPct val="0"/>
              </a:spcBef>
              <a:defRPr/>
            </a:pPr>
            <a:fld id="{BAB1AB91-2C2F-4077-BA00-B38FE76EC7C0}" type="slidenum">
              <a:rPr lang="de-DE" altLang="de-DE" sz="1700">
                <a:solidFill>
                  <a:srgbClr val="000000"/>
                </a:solidFill>
              </a:rPr>
              <a:pPr defTabSz="1001076">
                <a:spcBef>
                  <a:spcPct val="0"/>
                </a:spcBef>
                <a:defRPr/>
              </a:pPr>
              <a:t>3</a:t>
            </a:fld>
            <a:endParaRPr lang="de-DE" altLang="de-DE" sz="1700">
              <a:solidFill>
                <a:srgbClr val="000000"/>
              </a:solidFill>
            </a:endParaRPr>
          </a:p>
        </p:txBody>
      </p:sp>
      <p:sp>
        <p:nvSpPr>
          <p:cNvPr id="196613" name="Datumsplatzhalt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spcBef>
                <a:spcPct val="30000"/>
              </a:spcBef>
              <a:defRPr sz="1500">
                <a:solidFill>
                  <a:schemeClr val="tx1"/>
                </a:solidFill>
                <a:latin typeface="Calibri" panose="020F0502020204030204" pitchFamily="34" charset="0"/>
              </a:defRPr>
            </a:lvl1pPr>
            <a:lvl2pPr marL="843281" indent="-323927">
              <a:spcBef>
                <a:spcPct val="30000"/>
              </a:spcBef>
              <a:defRPr sz="1500">
                <a:solidFill>
                  <a:schemeClr val="tx1"/>
                </a:solidFill>
                <a:latin typeface="Calibri" panose="020F0502020204030204" pitchFamily="34" charset="0"/>
              </a:defRPr>
            </a:lvl2pPr>
            <a:lvl3pPr marL="1299305" indent="-258777">
              <a:spcBef>
                <a:spcPct val="30000"/>
              </a:spcBef>
              <a:defRPr sz="1500">
                <a:solidFill>
                  <a:schemeClr val="tx1"/>
                </a:solidFill>
                <a:latin typeface="Calibri" panose="020F0502020204030204" pitchFamily="34" charset="0"/>
              </a:defRPr>
            </a:lvl3pPr>
            <a:lvl4pPr marL="1820472" indent="-258777">
              <a:spcBef>
                <a:spcPct val="30000"/>
              </a:spcBef>
              <a:defRPr sz="1500">
                <a:solidFill>
                  <a:schemeClr val="tx1"/>
                </a:solidFill>
                <a:latin typeface="Calibri" panose="020F0502020204030204" pitchFamily="34" charset="0"/>
              </a:defRPr>
            </a:lvl4pPr>
            <a:lvl5pPr marL="2339838" indent="-258777">
              <a:spcBef>
                <a:spcPct val="30000"/>
              </a:spcBef>
              <a:defRPr sz="1500">
                <a:solidFill>
                  <a:schemeClr val="tx1"/>
                </a:solidFill>
                <a:latin typeface="Calibri" panose="020F0502020204030204" pitchFamily="34" charset="0"/>
              </a:defRPr>
            </a:lvl5pPr>
            <a:lvl6pPr marL="2861002" indent="-258777" eaLnBrk="0" fontAlgn="base" hangingPunct="0">
              <a:spcBef>
                <a:spcPct val="30000"/>
              </a:spcBef>
              <a:spcAft>
                <a:spcPct val="0"/>
              </a:spcAft>
              <a:defRPr sz="1500">
                <a:solidFill>
                  <a:schemeClr val="tx1"/>
                </a:solidFill>
                <a:latin typeface="Calibri" panose="020F0502020204030204" pitchFamily="34" charset="0"/>
              </a:defRPr>
            </a:lvl6pPr>
            <a:lvl7pPr marL="3382173" indent="-258777" eaLnBrk="0" fontAlgn="base" hangingPunct="0">
              <a:spcBef>
                <a:spcPct val="30000"/>
              </a:spcBef>
              <a:spcAft>
                <a:spcPct val="0"/>
              </a:spcAft>
              <a:defRPr sz="1500">
                <a:solidFill>
                  <a:schemeClr val="tx1"/>
                </a:solidFill>
                <a:latin typeface="Calibri" panose="020F0502020204030204" pitchFamily="34" charset="0"/>
              </a:defRPr>
            </a:lvl7pPr>
            <a:lvl8pPr marL="3903342" indent="-258777" eaLnBrk="0" fontAlgn="base" hangingPunct="0">
              <a:spcBef>
                <a:spcPct val="30000"/>
              </a:spcBef>
              <a:spcAft>
                <a:spcPct val="0"/>
              </a:spcAft>
              <a:defRPr sz="1500">
                <a:solidFill>
                  <a:schemeClr val="tx1"/>
                </a:solidFill>
                <a:latin typeface="Calibri" panose="020F0502020204030204" pitchFamily="34" charset="0"/>
              </a:defRPr>
            </a:lvl8pPr>
            <a:lvl9pPr marL="4424504" indent="-258777" eaLnBrk="0" fontAlgn="base" hangingPunct="0">
              <a:spcBef>
                <a:spcPct val="30000"/>
              </a:spcBef>
              <a:spcAft>
                <a:spcPct val="0"/>
              </a:spcAft>
              <a:defRPr sz="1500">
                <a:solidFill>
                  <a:schemeClr val="tx1"/>
                </a:solidFill>
                <a:latin typeface="Calibri" panose="020F0502020204030204" pitchFamily="34" charset="0"/>
              </a:defRPr>
            </a:lvl9pPr>
          </a:lstStyle>
          <a:p>
            <a:pPr defTabSz="1001076" fontAlgn="base">
              <a:spcBef>
                <a:spcPct val="0"/>
              </a:spcBef>
              <a:spcAft>
                <a:spcPct val="0"/>
              </a:spcAft>
              <a:defRPr/>
            </a:pPr>
            <a:fld id="{8289B442-3B1A-40C5-8C43-DE8F3B105D24}" type="datetime8">
              <a:rPr lang="en-US" altLang="de-DE" sz="1700">
                <a:solidFill>
                  <a:srgbClr val="000000"/>
                </a:solidFill>
                <a:cs typeface="Arial" panose="020B0604020202020204" pitchFamily="34" charset="0"/>
              </a:rPr>
              <a:pPr defTabSz="1001076" fontAlgn="base">
                <a:spcBef>
                  <a:spcPct val="0"/>
                </a:spcBef>
                <a:spcAft>
                  <a:spcPct val="0"/>
                </a:spcAft>
                <a:defRPr/>
              </a:pPr>
              <a:t>10/13/2022 5:29 PM</a:t>
            </a:fld>
            <a:endParaRPr lang="fr-FR" altLang="de-DE" sz="1700">
              <a:solidFill>
                <a:srgbClr val="000000"/>
              </a:solidFill>
              <a:cs typeface="Arial" panose="020B0604020202020204" pitchFamily="34" charset="0"/>
            </a:endParaRPr>
          </a:p>
        </p:txBody>
      </p:sp>
    </p:spTree>
    <p:extLst>
      <p:ext uri="{BB962C8B-B14F-4D97-AF65-F5344CB8AC3E}">
        <p14:creationId xmlns:p14="http://schemas.microsoft.com/office/powerpoint/2010/main" val="15691717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Folienbildplatzhalter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66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a:p>
        </p:txBody>
      </p:sp>
      <p:sp>
        <p:nvSpPr>
          <p:cNvPr id="1966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500">
                <a:solidFill>
                  <a:schemeClr val="tx1"/>
                </a:solidFill>
                <a:latin typeface="Calibri" panose="020F0502020204030204" pitchFamily="34" charset="0"/>
              </a:defRPr>
            </a:lvl1pPr>
            <a:lvl2pPr marL="843281" indent="-323927">
              <a:spcBef>
                <a:spcPct val="30000"/>
              </a:spcBef>
              <a:defRPr sz="1500">
                <a:solidFill>
                  <a:schemeClr val="tx1"/>
                </a:solidFill>
                <a:latin typeface="Calibri" panose="020F0502020204030204" pitchFamily="34" charset="0"/>
              </a:defRPr>
            </a:lvl2pPr>
            <a:lvl3pPr marL="1299305" indent="-258777">
              <a:spcBef>
                <a:spcPct val="30000"/>
              </a:spcBef>
              <a:defRPr sz="1500">
                <a:solidFill>
                  <a:schemeClr val="tx1"/>
                </a:solidFill>
                <a:latin typeface="Calibri" panose="020F0502020204030204" pitchFamily="34" charset="0"/>
              </a:defRPr>
            </a:lvl3pPr>
            <a:lvl4pPr marL="1820472" indent="-258777">
              <a:spcBef>
                <a:spcPct val="30000"/>
              </a:spcBef>
              <a:defRPr sz="1500">
                <a:solidFill>
                  <a:schemeClr val="tx1"/>
                </a:solidFill>
                <a:latin typeface="Calibri" panose="020F0502020204030204" pitchFamily="34" charset="0"/>
              </a:defRPr>
            </a:lvl4pPr>
            <a:lvl5pPr marL="2339838" indent="-258777">
              <a:spcBef>
                <a:spcPct val="30000"/>
              </a:spcBef>
              <a:defRPr sz="1500">
                <a:solidFill>
                  <a:schemeClr val="tx1"/>
                </a:solidFill>
                <a:latin typeface="Calibri" panose="020F0502020204030204" pitchFamily="34" charset="0"/>
              </a:defRPr>
            </a:lvl5pPr>
            <a:lvl6pPr marL="2861002" indent="-258777" eaLnBrk="0" fontAlgn="base" hangingPunct="0">
              <a:spcBef>
                <a:spcPct val="30000"/>
              </a:spcBef>
              <a:spcAft>
                <a:spcPct val="0"/>
              </a:spcAft>
              <a:defRPr sz="1500">
                <a:solidFill>
                  <a:schemeClr val="tx1"/>
                </a:solidFill>
                <a:latin typeface="Calibri" panose="020F0502020204030204" pitchFamily="34" charset="0"/>
              </a:defRPr>
            </a:lvl6pPr>
            <a:lvl7pPr marL="3382173" indent="-258777" eaLnBrk="0" fontAlgn="base" hangingPunct="0">
              <a:spcBef>
                <a:spcPct val="30000"/>
              </a:spcBef>
              <a:spcAft>
                <a:spcPct val="0"/>
              </a:spcAft>
              <a:defRPr sz="1500">
                <a:solidFill>
                  <a:schemeClr val="tx1"/>
                </a:solidFill>
                <a:latin typeface="Calibri" panose="020F0502020204030204" pitchFamily="34" charset="0"/>
              </a:defRPr>
            </a:lvl7pPr>
            <a:lvl8pPr marL="3903342" indent="-258777" eaLnBrk="0" fontAlgn="base" hangingPunct="0">
              <a:spcBef>
                <a:spcPct val="30000"/>
              </a:spcBef>
              <a:spcAft>
                <a:spcPct val="0"/>
              </a:spcAft>
              <a:defRPr sz="1500">
                <a:solidFill>
                  <a:schemeClr val="tx1"/>
                </a:solidFill>
                <a:latin typeface="Calibri" panose="020F0502020204030204" pitchFamily="34" charset="0"/>
              </a:defRPr>
            </a:lvl8pPr>
            <a:lvl9pPr marL="4424504" indent="-258777" eaLnBrk="0" fontAlgn="base" hangingPunct="0">
              <a:spcBef>
                <a:spcPct val="30000"/>
              </a:spcBef>
              <a:spcAft>
                <a:spcPct val="0"/>
              </a:spcAft>
              <a:defRPr sz="1500">
                <a:solidFill>
                  <a:schemeClr val="tx1"/>
                </a:solidFill>
                <a:latin typeface="Calibri" panose="020F0502020204030204" pitchFamily="34" charset="0"/>
              </a:defRPr>
            </a:lvl9pPr>
          </a:lstStyle>
          <a:p>
            <a:pPr defTabSz="1001076">
              <a:spcBef>
                <a:spcPct val="0"/>
              </a:spcBef>
              <a:defRPr/>
            </a:pPr>
            <a:fld id="{BAB1AB91-2C2F-4077-BA00-B38FE76EC7C0}" type="slidenum">
              <a:rPr lang="de-DE" altLang="de-DE" sz="1700">
                <a:solidFill>
                  <a:srgbClr val="000000"/>
                </a:solidFill>
              </a:rPr>
              <a:pPr defTabSz="1001076">
                <a:spcBef>
                  <a:spcPct val="0"/>
                </a:spcBef>
                <a:defRPr/>
              </a:pPr>
              <a:t>4</a:t>
            </a:fld>
            <a:endParaRPr lang="de-DE" altLang="de-DE" sz="1700">
              <a:solidFill>
                <a:srgbClr val="000000"/>
              </a:solidFill>
            </a:endParaRPr>
          </a:p>
        </p:txBody>
      </p:sp>
      <p:sp>
        <p:nvSpPr>
          <p:cNvPr id="196613" name="Datumsplatzhalt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spcBef>
                <a:spcPct val="30000"/>
              </a:spcBef>
              <a:defRPr sz="1500">
                <a:solidFill>
                  <a:schemeClr val="tx1"/>
                </a:solidFill>
                <a:latin typeface="Calibri" panose="020F0502020204030204" pitchFamily="34" charset="0"/>
              </a:defRPr>
            </a:lvl1pPr>
            <a:lvl2pPr marL="843281" indent="-323927">
              <a:spcBef>
                <a:spcPct val="30000"/>
              </a:spcBef>
              <a:defRPr sz="1500">
                <a:solidFill>
                  <a:schemeClr val="tx1"/>
                </a:solidFill>
                <a:latin typeface="Calibri" panose="020F0502020204030204" pitchFamily="34" charset="0"/>
              </a:defRPr>
            </a:lvl2pPr>
            <a:lvl3pPr marL="1299305" indent="-258777">
              <a:spcBef>
                <a:spcPct val="30000"/>
              </a:spcBef>
              <a:defRPr sz="1500">
                <a:solidFill>
                  <a:schemeClr val="tx1"/>
                </a:solidFill>
                <a:latin typeface="Calibri" panose="020F0502020204030204" pitchFamily="34" charset="0"/>
              </a:defRPr>
            </a:lvl3pPr>
            <a:lvl4pPr marL="1820472" indent="-258777">
              <a:spcBef>
                <a:spcPct val="30000"/>
              </a:spcBef>
              <a:defRPr sz="1500">
                <a:solidFill>
                  <a:schemeClr val="tx1"/>
                </a:solidFill>
                <a:latin typeface="Calibri" panose="020F0502020204030204" pitchFamily="34" charset="0"/>
              </a:defRPr>
            </a:lvl4pPr>
            <a:lvl5pPr marL="2339838" indent="-258777">
              <a:spcBef>
                <a:spcPct val="30000"/>
              </a:spcBef>
              <a:defRPr sz="1500">
                <a:solidFill>
                  <a:schemeClr val="tx1"/>
                </a:solidFill>
                <a:latin typeface="Calibri" panose="020F0502020204030204" pitchFamily="34" charset="0"/>
              </a:defRPr>
            </a:lvl5pPr>
            <a:lvl6pPr marL="2861002" indent="-258777" eaLnBrk="0" fontAlgn="base" hangingPunct="0">
              <a:spcBef>
                <a:spcPct val="30000"/>
              </a:spcBef>
              <a:spcAft>
                <a:spcPct val="0"/>
              </a:spcAft>
              <a:defRPr sz="1500">
                <a:solidFill>
                  <a:schemeClr val="tx1"/>
                </a:solidFill>
                <a:latin typeface="Calibri" panose="020F0502020204030204" pitchFamily="34" charset="0"/>
              </a:defRPr>
            </a:lvl6pPr>
            <a:lvl7pPr marL="3382173" indent="-258777" eaLnBrk="0" fontAlgn="base" hangingPunct="0">
              <a:spcBef>
                <a:spcPct val="30000"/>
              </a:spcBef>
              <a:spcAft>
                <a:spcPct val="0"/>
              </a:spcAft>
              <a:defRPr sz="1500">
                <a:solidFill>
                  <a:schemeClr val="tx1"/>
                </a:solidFill>
                <a:latin typeface="Calibri" panose="020F0502020204030204" pitchFamily="34" charset="0"/>
              </a:defRPr>
            </a:lvl7pPr>
            <a:lvl8pPr marL="3903342" indent="-258777" eaLnBrk="0" fontAlgn="base" hangingPunct="0">
              <a:spcBef>
                <a:spcPct val="30000"/>
              </a:spcBef>
              <a:spcAft>
                <a:spcPct val="0"/>
              </a:spcAft>
              <a:defRPr sz="1500">
                <a:solidFill>
                  <a:schemeClr val="tx1"/>
                </a:solidFill>
                <a:latin typeface="Calibri" panose="020F0502020204030204" pitchFamily="34" charset="0"/>
              </a:defRPr>
            </a:lvl8pPr>
            <a:lvl9pPr marL="4424504" indent="-258777" eaLnBrk="0" fontAlgn="base" hangingPunct="0">
              <a:spcBef>
                <a:spcPct val="30000"/>
              </a:spcBef>
              <a:spcAft>
                <a:spcPct val="0"/>
              </a:spcAft>
              <a:defRPr sz="1500">
                <a:solidFill>
                  <a:schemeClr val="tx1"/>
                </a:solidFill>
                <a:latin typeface="Calibri" panose="020F0502020204030204" pitchFamily="34" charset="0"/>
              </a:defRPr>
            </a:lvl9pPr>
          </a:lstStyle>
          <a:p>
            <a:pPr defTabSz="1001076" fontAlgn="base">
              <a:spcBef>
                <a:spcPct val="0"/>
              </a:spcBef>
              <a:spcAft>
                <a:spcPct val="0"/>
              </a:spcAft>
              <a:defRPr/>
            </a:pPr>
            <a:fld id="{8289B442-3B1A-40C5-8C43-DE8F3B105D24}" type="datetime8">
              <a:rPr lang="en-US" altLang="de-DE" sz="1700">
                <a:solidFill>
                  <a:srgbClr val="000000"/>
                </a:solidFill>
                <a:cs typeface="Arial" panose="020B0604020202020204" pitchFamily="34" charset="0"/>
              </a:rPr>
              <a:pPr defTabSz="1001076" fontAlgn="base">
                <a:spcBef>
                  <a:spcPct val="0"/>
                </a:spcBef>
                <a:spcAft>
                  <a:spcPct val="0"/>
                </a:spcAft>
                <a:defRPr/>
              </a:pPr>
              <a:t>10/13/2022 5:29 PM</a:t>
            </a:fld>
            <a:endParaRPr lang="fr-FR" altLang="de-DE" sz="1700">
              <a:solidFill>
                <a:srgbClr val="000000"/>
              </a:solidFill>
              <a:cs typeface="Arial" panose="020B0604020202020204" pitchFamily="34" charset="0"/>
            </a:endParaRPr>
          </a:p>
        </p:txBody>
      </p:sp>
    </p:spTree>
    <p:extLst>
      <p:ext uri="{BB962C8B-B14F-4D97-AF65-F5344CB8AC3E}">
        <p14:creationId xmlns:p14="http://schemas.microsoft.com/office/powerpoint/2010/main" val="16753030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Folienbildplatzhalter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66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a:p>
        </p:txBody>
      </p:sp>
      <p:sp>
        <p:nvSpPr>
          <p:cNvPr id="1966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500">
                <a:solidFill>
                  <a:schemeClr val="tx1"/>
                </a:solidFill>
                <a:latin typeface="Calibri" panose="020F0502020204030204" pitchFamily="34" charset="0"/>
              </a:defRPr>
            </a:lvl1pPr>
            <a:lvl2pPr marL="843281" indent="-323927">
              <a:spcBef>
                <a:spcPct val="30000"/>
              </a:spcBef>
              <a:defRPr sz="1500">
                <a:solidFill>
                  <a:schemeClr val="tx1"/>
                </a:solidFill>
                <a:latin typeface="Calibri" panose="020F0502020204030204" pitchFamily="34" charset="0"/>
              </a:defRPr>
            </a:lvl2pPr>
            <a:lvl3pPr marL="1299305" indent="-258777">
              <a:spcBef>
                <a:spcPct val="30000"/>
              </a:spcBef>
              <a:defRPr sz="1500">
                <a:solidFill>
                  <a:schemeClr val="tx1"/>
                </a:solidFill>
                <a:latin typeface="Calibri" panose="020F0502020204030204" pitchFamily="34" charset="0"/>
              </a:defRPr>
            </a:lvl3pPr>
            <a:lvl4pPr marL="1820472" indent="-258777">
              <a:spcBef>
                <a:spcPct val="30000"/>
              </a:spcBef>
              <a:defRPr sz="1500">
                <a:solidFill>
                  <a:schemeClr val="tx1"/>
                </a:solidFill>
                <a:latin typeface="Calibri" panose="020F0502020204030204" pitchFamily="34" charset="0"/>
              </a:defRPr>
            </a:lvl4pPr>
            <a:lvl5pPr marL="2339838" indent="-258777">
              <a:spcBef>
                <a:spcPct val="30000"/>
              </a:spcBef>
              <a:defRPr sz="1500">
                <a:solidFill>
                  <a:schemeClr val="tx1"/>
                </a:solidFill>
                <a:latin typeface="Calibri" panose="020F0502020204030204" pitchFamily="34" charset="0"/>
              </a:defRPr>
            </a:lvl5pPr>
            <a:lvl6pPr marL="2861002" indent="-258777" eaLnBrk="0" fontAlgn="base" hangingPunct="0">
              <a:spcBef>
                <a:spcPct val="30000"/>
              </a:spcBef>
              <a:spcAft>
                <a:spcPct val="0"/>
              </a:spcAft>
              <a:defRPr sz="1500">
                <a:solidFill>
                  <a:schemeClr val="tx1"/>
                </a:solidFill>
                <a:latin typeface="Calibri" panose="020F0502020204030204" pitchFamily="34" charset="0"/>
              </a:defRPr>
            </a:lvl6pPr>
            <a:lvl7pPr marL="3382173" indent="-258777" eaLnBrk="0" fontAlgn="base" hangingPunct="0">
              <a:spcBef>
                <a:spcPct val="30000"/>
              </a:spcBef>
              <a:spcAft>
                <a:spcPct val="0"/>
              </a:spcAft>
              <a:defRPr sz="1500">
                <a:solidFill>
                  <a:schemeClr val="tx1"/>
                </a:solidFill>
                <a:latin typeface="Calibri" panose="020F0502020204030204" pitchFamily="34" charset="0"/>
              </a:defRPr>
            </a:lvl7pPr>
            <a:lvl8pPr marL="3903342" indent="-258777" eaLnBrk="0" fontAlgn="base" hangingPunct="0">
              <a:spcBef>
                <a:spcPct val="30000"/>
              </a:spcBef>
              <a:spcAft>
                <a:spcPct val="0"/>
              </a:spcAft>
              <a:defRPr sz="1500">
                <a:solidFill>
                  <a:schemeClr val="tx1"/>
                </a:solidFill>
                <a:latin typeface="Calibri" panose="020F0502020204030204" pitchFamily="34" charset="0"/>
              </a:defRPr>
            </a:lvl8pPr>
            <a:lvl9pPr marL="4424504" indent="-258777" eaLnBrk="0" fontAlgn="base" hangingPunct="0">
              <a:spcBef>
                <a:spcPct val="30000"/>
              </a:spcBef>
              <a:spcAft>
                <a:spcPct val="0"/>
              </a:spcAft>
              <a:defRPr sz="1500">
                <a:solidFill>
                  <a:schemeClr val="tx1"/>
                </a:solidFill>
                <a:latin typeface="Calibri" panose="020F0502020204030204" pitchFamily="34" charset="0"/>
              </a:defRPr>
            </a:lvl9pPr>
          </a:lstStyle>
          <a:p>
            <a:pPr defTabSz="1001076">
              <a:spcBef>
                <a:spcPct val="0"/>
              </a:spcBef>
              <a:defRPr/>
            </a:pPr>
            <a:fld id="{BAB1AB91-2C2F-4077-BA00-B38FE76EC7C0}" type="slidenum">
              <a:rPr lang="de-DE" altLang="de-DE" sz="1700">
                <a:solidFill>
                  <a:srgbClr val="000000"/>
                </a:solidFill>
              </a:rPr>
              <a:pPr defTabSz="1001076">
                <a:spcBef>
                  <a:spcPct val="0"/>
                </a:spcBef>
                <a:defRPr/>
              </a:pPr>
              <a:t>5</a:t>
            </a:fld>
            <a:endParaRPr lang="de-DE" altLang="de-DE" sz="1700">
              <a:solidFill>
                <a:srgbClr val="000000"/>
              </a:solidFill>
            </a:endParaRPr>
          </a:p>
        </p:txBody>
      </p:sp>
      <p:sp>
        <p:nvSpPr>
          <p:cNvPr id="196613" name="Datumsplatzhalt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spcBef>
                <a:spcPct val="30000"/>
              </a:spcBef>
              <a:defRPr sz="1500">
                <a:solidFill>
                  <a:schemeClr val="tx1"/>
                </a:solidFill>
                <a:latin typeface="Calibri" panose="020F0502020204030204" pitchFamily="34" charset="0"/>
              </a:defRPr>
            </a:lvl1pPr>
            <a:lvl2pPr marL="843281" indent="-323927">
              <a:spcBef>
                <a:spcPct val="30000"/>
              </a:spcBef>
              <a:defRPr sz="1500">
                <a:solidFill>
                  <a:schemeClr val="tx1"/>
                </a:solidFill>
                <a:latin typeface="Calibri" panose="020F0502020204030204" pitchFamily="34" charset="0"/>
              </a:defRPr>
            </a:lvl2pPr>
            <a:lvl3pPr marL="1299305" indent="-258777">
              <a:spcBef>
                <a:spcPct val="30000"/>
              </a:spcBef>
              <a:defRPr sz="1500">
                <a:solidFill>
                  <a:schemeClr val="tx1"/>
                </a:solidFill>
                <a:latin typeface="Calibri" panose="020F0502020204030204" pitchFamily="34" charset="0"/>
              </a:defRPr>
            </a:lvl3pPr>
            <a:lvl4pPr marL="1820472" indent="-258777">
              <a:spcBef>
                <a:spcPct val="30000"/>
              </a:spcBef>
              <a:defRPr sz="1500">
                <a:solidFill>
                  <a:schemeClr val="tx1"/>
                </a:solidFill>
                <a:latin typeface="Calibri" panose="020F0502020204030204" pitchFamily="34" charset="0"/>
              </a:defRPr>
            </a:lvl4pPr>
            <a:lvl5pPr marL="2339838" indent="-258777">
              <a:spcBef>
                <a:spcPct val="30000"/>
              </a:spcBef>
              <a:defRPr sz="1500">
                <a:solidFill>
                  <a:schemeClr val="tx1"/>
                </a:solidFill>
                <a:latin typeface="Calibri" panose="020F0502020204030204" pitchFamily="34" charset="0"/>
              </a:defRPr>
            </a:lvl5pPr>
            <a:lvl6pPr marL="2861002" indent="-258777" eaLnBrk="0" fontAlgn="base" hangingPunct="0">
              <a:spcBef>
                <a:spcPct val="30000"/>
              </a:spcBef>
              <a:spcAft>
                <a:spcPct val="0"/>
              </a:spcAft>
              <a:defRPr sz="1500">
                <a:solidFill>
                  <a:schemeClr val="tx1"/>
                </a:solidFill>
                <a:latin typeface="Calibri" panose="020F0502020204030204" pitchFamily="34" charset="0"/>
              </a:defRPr>
            </a:lvl6pPr>
            <a:lvl7pPr marL="3382173" indent="-258777" eaLnBrk="0" fontAlgn="base" hangingPunct="0">
              <a:spcBef>
                <a:spcPct val="30000"/>
              </a:spcBef>
              <a:spcAft>
                <a:spcPct val="0"/>
              </a:spcAft>
              <a:defRPr sz="1500">
                <a:solidFill>
                  <a:schemeClr val="tx1"/>
                </a:solidFill>
                <a:latin typeface="Calibri" panose="020F0502020204030204" pitchFamily="34" charset="0"/>
              </a:defRPr>
            </a:lvl7pPr>
            <a:lvl8pPr marL="3903342" indent="-258777" eaLnBrk="0" fontAlgn="base" hangingPunct="0">
              <a:spcBef>
                <a:spcPct val="30000"/>
              </a:spcBef>
              <a:spcAft>
                <a:spcPct val="0"/>
              </a:spcAft>
              <a:defRPr sz="1500">
                <a:solidFill>
                  <a:schemeClr val="tx1"/>
                </a:solidFill>
                <a:latin typeface="Calibri" panose="020F0502020204030204" pitchFamily="34" charset="0"/>
              </a:defRPr>
            </a:lvl8pPr>
            <a:lvl9pPr marL="4424504" indent="-258777" eaLnBrk="0" fontAlgn="base" hangingPunct="0">
              <a:spcBef>
                <a:spcPct val="30000"/>
              </a:spcBef>
              <a:spcAft>
                <a:spcPct val="0"/>
              </a:spcAft>
              <a:defRPr sz="1500">
                <a:solidFill>
                  <a:schemeClr val="tx1"/>
                </a:solidFill>
                <a:latin typeface="Calibri" panose="020F0502020204030204" pitchFamily="34" charset="0"/>
              </a:defRPr>
            </a:lvl9pPr>
          </a:lstStyle>
          <a:p>
            <a:pPr defTabSz="1001076" fontAlgn="base">
              <a:spcBef>
                <a:spcPct val="0"/>
              </a:spcBef>
              <a:spcAft>
                <a:spcPct val="0"/>
              </a:spcAft>
              <a:defRPr/>
            </a:pPr>
            <a:fld id="{8289B442-3B1A-40C5-8C43-DE8F3B105D24}" type="datetime8">
              <a:rPr lang="en-US" altLang="de-DE" sz="1700">
                <a:solidFill>
                  <a:srgbClr val="000000"/>
                </a:solidFill>
                <a:cs typeface="Arial" panose="020B0604020202020204" pitchFamily="34" charset="0"/>
              </a:rPr>
              <a:pPr defTabSz="1001076" fontAlgn="base">
                <a:spcBef>
                  <a:spcPct val="0"/>
                </a:spcBef>
                <a:spcAft>
                  <a:spcPct val="0"/>
                </a:spcAft>
                <a:defRPr/>
              </a:pPr>
              <a:t>10/13/2022 5:29 PM</a:t>
            </a:fld>
            <a:endParaRPr lang="fr-FR" altLang="de-DE" sz="1700">
              <a:solidFill>
                <a:srgbClr val="000000"/>
              </a:solidFill>
              <a:cs typeface="Arial" panose="020B0604020202020204" pitchFamily="34" charset="0"/>
            </a:endParaRPr>
          </a:p>
        </p:txBody>
      </p:sp>
    </p:spTree>
    <p:extLst>
      <p:ext uri="{BB962C8B-B14F-4D97-AF65-F5344CB8AC3E}">
        <p14:creationId xmlns:p14="http://schemas.microsoft.com/office/powerpoint/2010/main" val="238081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Folienbildplatzhalter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66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a:p>
        </p:txBody>
      </p:sp>
      <p:sp>
        <p:nvSpPr>
          <p:cNvPr id="1966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500">
                <a:solidFill>
                  <a:schemeClr val="tx1"/>
                </a:solidFill>
                <a:latin typeface="Calibri" panose="020F0502020204030204" pitchFamily="34" charset="0"/>
              </a:defRPr>
            </a:lvl1pPr>
            <a:lvl2pPr marL="843281" indent="-323927">
              <a:spcBef>
                <a:spcPct val="30000"/>
              </a:spcBef>
              <a:defRPr sz="1500">
                <a:solidFill>
                  <a:schemeClr val="tx1"/>
                </a:solidFill>
                <a:latin typeface="Calibri" panose="020F0502020204030204" pitchFamily="34" charset="0"/>
              </a:defRPr>
            </a:lvl2pPr>
            <a:lvl3pPr marL="1299305" indent="-258777">
              <a:spcBef>
                <a:spcPct val="30000"/>
              </a:spcBef>
              <a:defRPr sz="1500">
                <a:solidFill>
                  <a:schemeClr val="tx1"/>
                </a:solidFill>
                <a:latin typeface="Calibri" panose="020F0502020204030204" pitchFamily="34" charset="0"/>
              </a:defRPr>
            </a:lvl3pPr>
            <a:lvl4pPr marL="1820472" indent="-258777">
              <a:spcBef>
                <a:spcPct val="30000"/>
              </a:spcBef>
              <a:defRPr sz="1500">
                <a:solidFill>
                  <a:schemeClr val="tx1"/>
                </a:solidFill>
                <a:latin typeface="Calibri" panose="020F0502020204030204" pitchFamily="34" charset="0"/>
              </a:defRPr>
            </a:lvl4pPr>
            <a:lvl5pPr marL="2339838" indent="-258777">
              <a:spcBef>
                <a:spcPct val="30000"/>
              </a:spcBef>
              <a:defRPr sz="1500">
                <a:solidFill>
                  <a:schemeClr val="tx1"/>
                </a:solidFill>
                <a:latin typeface="Calibri" panose="020F0502020204030204" pitchFamily="34" charset="0"/>
              </a:defRPr>
            </a:lvl5pPr>
            <a:lvl6pPr marL="2861002" indent="-258777" eaLnBrk="0" fontAlgn="base" hangingPunct="0">
              <a:spcBef>
                <a:spcPct val="30000"/>
              </a:spcBef>
              <a:spcAft>
                <a:spcPct val="0"/>
              </a:spcAft>
              <a:defRPr sz="1500">
                <a:solidFill>
                  <a:schemeClr val="tx1"/>
                </a:solidFill>
                <a:latin typeface="Calibri" panose="020F0502020204030204" pitchFamily="34" charset="0"/>
              </a:defRPr>
            </a:lvl6pPr>
            <a:lvl7pPr marL="3382173" indent="-258777" eaLnBrk="0" fontAlgn="base" hangingPunct="0">
              <a:spcBef>
                <a:spcPct val="30000"/>
              </a:spcBef>
              <a:spcAft>
                <a:spcPct val="0"/>
              </a:spcAft>
              <a:defRPr sz="1500">
                <a:solidFill>
                  <a:schemeClr val="tx1"/>
                </a:solidFill>
                <a:latin typeface="Calibri" panose="020F0502020204030204" pitchFamily="34" charset="0"/>
              </a:defRPr>
            </a:lvl7pPr>
            <a:lvl8pPr marL="3903342" indent="-258777" eaLnBrk="0" fontAlgn="base" hangingPunct="0">
              <a:spcBef>
                <a:spcPct val="30000"/>
              </a:spcBef>
              <a:spcAft>
                <a:spcPct val="0"/>
              </a:spcAft>
              <a:defRPr sz="1500">
                <a:solidFill>
                  <a:schemeClr val="tx1"/>
                </a:solidFill>
                <a:latin typeface="Calibri" panose="020F0502020204030204" pitchFamily="34" charset="0"/>
              </a:defRPr>
            </a:lvl8pPr>
            <a:lvl9pPr marL="4424504" indent="-258777" eaLnBrk="0" fontAlgn="base" hangingPunct="0">
              <a:spcBef>
                <a:spcPct val="30000"/>
              </a:spcBef>
              <a:spcAft>
                <a:spcPct val="0"/>
              </a:spcAft>
              <a:defRPr sz="1500">
                <a:solidFill>
                  <a:schemeClr val="tx1"/>
                </a:solidFill>
                <a:latin typeface="Calibri" panose="020F0502020204030204" pitchFamily="34" charset="0"/>
              </a:defRPr>
            </a:lvl9pPr>
          </a:lstStyle>
          <a:p>
            <a:pPr defTabSz="1001076">
              <a:spcBef>
                <a:spcPct val="0"/>
              </a:spcBef>
              <a:defRPr/>
            </a:pPr>
            <a:fld id="{BAB1AB91-2C2F-4077-BA00-B38FE76EC7C0}" type="slidenum">
              <a:rPr lang="de-DE" altLang="de-DE" sz="1700">
                <a:solidFill>
                  <a:srgbClr val="000000"/>
                </a:solidFill>
              </a:rPr>
              <a:pPr defTabSz="1001076">
                <a:spcBef>
                  <a:spcPct val="0"/>
                </a:spcBef>
                <a:defRPr/>
              </a:pPr>
              <a:t>6</a:t>
            </a:fld>
            <a:endParaRPr lang="de-DE" altLang="de-DE" sz="1700">
              <a:solidFill>
                <a:srgbClr val="000000"/>
              </a:solidFill>
            </a:endParaRPr>
          </a:p>
        </p:txBody>
      </p:sp>
      <p:sp>
        <p:nvSpPr>
          <p:cNvPr id="196613" name="Datumsplatzhalt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spcBef>
                <a:spcPct val="30000"/>
              </a:spcBef>
              <a:defRPr sz="1500">
                <a:solidFill>
                  <a:schemeClr val="tx1"/>
                </a:solidFill>
                <a:latin typeface="Calibri" panose="020F0502020204030204" pitchFamily="34" charset="0"/>
              </a:defRPr>
            </a:lvl1pPr>
            <a:lvl2pPr marL="843281" indent="-323927">
              <a:spcBef>
                <a:spcPct val="30000"/>
              </a:spcBef>
              <a:defRPr sz="1500">
                <a:solidFill>
                  <a:schemeClr val="tx1"/>
                </a:solidFill>
                <a:latin typeface="Calibri" panose="020F0502020204030204" pitchFamily="34" charset="0"/>
              </a:defRPr>
            </a:lvl2pPr>
            <a:lvl3pPr marL="1299305" indent="-258777">
              <a:spcBef>
                <a:spcPct val="30000"/>
              </a:spcBef>
              <a:defRPr sz="1500">
                <a:solidFill>
                  <a:schemeClr val="tx1"/>
                </a:solidFill>
                <a:latin typeface="Calibri" panose="020F0502020204030204" pitchFamily="34" charset="0"/>
              </a:defRPr>
            </a:lvl3pPr>
            <a:lvl4pPr marL="1820472" indent="-258777">
              <a:spcBef>
                <a:spcPct val="30000"/>
              </a:spcBef>
              <a:defRPr sz="1500">
                <a:solidFill>
                  <a:schemeClr val="tx1"/>
                </a:solidFill>
                <a:latin typeface="Calibri" panose="020F0502020204030204" pitchFamily="34" charset="0"/>
              </a:defRPr>
            </a:lvl4pPr>
            <a:lvl5pPr marL="2339838" indent="-258777">
              <a:spcBef>
                <a:spcPct val="30000"/>
              </a:spcBef>
              <a:defRPr sz="1500">
                <a:solidFill>
                  <a:schemeClr val="tx1"/>
                </a:solidFill>
                <a:latin typeface="Calibri" panose="020F0502020204030204" pitchFamily="34" charset="0"/>
              </a:defRPr>
            </a:lvl5pPr>
            <a:lvl6pPr marL="2861002" indent="-258777" eaLnBrk="0" fontAlgn="base" hangingPunct="0">
              <a:spcBef>
                <a:spcPct val="30000"/>
              </a:spcBef>
              <a:spcAft>
                <a:spcPct val="0"/>
              </a:spcAft>
              <a:defRPr sz="1500">
                <a:solidFill>
                  <a:schemeClr val="tx1"/>
                </a:solidFill>
                <a:latin typeface="Calibri" panose="020F0502020204030204" pitchFamily="34" charset="0"/>
              </a:defRPr>
            </a:lvl6pPr>
            <a:lvl7pPr marL="3382173" indent="-258777" eaLnBrk="0" fontAlgn="base" hangingPunct="0">
              <a:spcBef>
                <a:spcPct val="30000"/>
              </a:spcBef>
              <a:spcAft>
                <a:spcPct val="0"/>
              </a:spcAft>
              <a:defRPr sz="1500">
                <a:solidFill>
                  <a:schemeClr val="tx1"/>
                </a:solidFill>
                <a:latin typeface="Calibri" panose="020F0502020204030204" pitchFamily="34" charset="0"/>
              </a:defRPr>
            </a:lvl7pPr>
            <a:lvl8pPr marL="3903342" indent="-258777" eaLnBrk="0" fontAlgn="base" hangingPunct="0">
              <a:spcBef>
                <a:spcPct val="30000"/>
              </a:spcBef>
              <a:spcAft>
                <a:spcPct val="0"/>
              </a:spcAft>
              <a:defRPr sz="1500">
                <a:solidFill>
                  <a:schemeClr val="tx1"/>
                </a:solidFill>
                <a:latin typeface="Calibri" panose="020F0502020204030204" pitchFamily="34" charset="0"/>
              </a:defRPr>
            </a:lvl8pPr>
            <a:lvl9pPr marL="4424504" indent="-258777" eaLnBrk="0" fontAlgn="base" hangingPunct="0">
              <a:spcBef>
                <a:spcPct val="30000"/>
              </a:spcBef>
              <a:spcAft>
                <a:spcPct val="0"/>
              </a:spcAft>
              <a:defRPr sz="1500">
                <a:solidFill>
                  <a:schemeClr val="tx1"/>
                </a:solidFill>
                <a:latin typeface="Calibri" panose="020F0502020204030204" pitchFamily="34" charset="0"/>
              </a:defRPr>
            </a:lvl9pPr>
          </a:lstStyle>
          <a:p>
            <a:pPr defTabSz="1001076" fontAlgn="base">
              <a:spcBef>
                <a:spcPct val="0"/>
              </a:spcBef>
              <a:spcAft>
                <a:spcPct val="0"/>
              </a:spcAft>
              <a:defRPr/>
            </a:pPr>
            <a:fld id="{8289B442-3B1A-40C5-8C43-DE8F3B105D24}" type="datetime8">
              <a:rPr lang="en-US" altLang="de-DE" sz="1700">
                <a:solidFill>
                  <a:srgbClr val="000000"/>
                </a:solidFill>
                <a:cs typeface="Arial" panose="020B0604020202020204" pitchFamily="34" charset="0"/>
              </a:rPr>
              <a:pPr defTabSz="1001076" fontAlgn="base">
                <a:spcBef>
                  <a:spcPct val="0"/>
                </a:spcBef>
                <a:spcAft>
                  <a:spcPct val="0"/>
                </a:spcAft>
                <a:defRPr/>
              </a:pPr>
              <a:t>10/13/2022 5:29 PM</a:t>
            </a:fld>
            <a:endParaRPr lang="fr-FR" altLang="de-DE" sz="1700">
              <a:solidFill>
                <a:srgbClr val="000000"/>
              </a:solidFill>
              <a:cs typeface="Arial" panose="020B0604020202020204" pitchFamily="34" charset="0"/>
            </a:endParaRPr>
          </a:p>
        </p:txBody>
      </p:sp>
    </p:spTree>
    <p:extLst>
      <p:ext uri="{BB962C8B-B14F-4D97-AF65-F5344CB8AC3E}">
        <p14:creationId xmlns:p14="http://schemas.microsoft.com/office/powerpoint/2010/main" val="1625800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Folienbildplatzhalter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66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a:p>
        </p:txBody>
      </p:sp>
      <p:sp>
        <p:nvSpPr>
          <p:cNvPr id="1966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500">
                <a:solidFill>
                  <a:schemeClr val="tx1"/>
                </a:solidFill>
                <a:latin typeface="Calibri" panose="020F0502020204030204" pitchFamily="34" charset="0"/>
              </a:defRPr>
            </a:lvl1pPr>
            <a:lvl2pPr marL="843281" indent="-323927">
              <a:spcBef>
                <a:spcPct val="30000"/>
              </a:spcBef>
              <a:defRPr sz="1500">
                <a:solidFill>
                  <a:schemeClr val="tx1"/>
                </a:solidFill>
                <a:latin typeface="Calibri" panose="020F0502020204030204" pitchFamily="34" charset="0"/>
              </a:defRPr>
            </a:lvl2pPr>
            <a:lvl3pPr marL="1299305" indent="-258777">
              <a:spcBef>
                <a:spcPct val="30000"/>
              </a:spcBef>
              <a:defRPr sz="1500">
                <a:solidFill>
                  <a:schemeClr val="tx1"/>
                </a:solidFill>
                <a:latin typeface="Calibri" panose="020F0502020204030204" pitchFamily="34" charset="0"/>
              </a:defRPr>
            </a:lvl3pPr>
            <a:lvl4pPr marL="1820472" indent="-258777">
              <a:spcBef>
                <a:spcPct val="30000"/>
              </a:spcBef>
              <a:defRPr sz="1500">
                <a:solidFill>
                  <a:schemeClr val="tx1"/>
                </a:solidFill>
                <a:latin typeface="Calibri" panose="020F0502020204030204" pitchFamily="34" charset="0"/>
              </a:defRPr>
            </a:lvl4pPr>
            <a:lvl5pPr marL="2339838" indent="-258777">
              <a:spcBef>
                <a:spcPct val="30000"/>
              </a:spcBef>
              <a:defRPr sz="1500">
                <a:solidFill>
                  <a:schemeClr val="tx1"/>
                </a:solidFill>
                <a:latin typeface="Calibri" panose="020F0502020204030204" pitchFamily="34" charset="0"/>
              </a:defRPr>
            </a:lvl5pPr>
            <a:lvl6pPr marL="2861002" indent="-258777" eaLnBrk="0" fontAlgn="base" hangingPunct="0">
              <a:spcBef>
                <a:spcPct val="30000"/>
              </a:spcBef>
              <a:spcAft>
                <a:spcPct val="0"/>
              </a:spcAft>
              <a:defRPr sz="1500">
                <a:solidFill>
                  <a:schemeClr val="tx1"/>
                </a:solidFill>
                <a:latin typeface="Calibri" panose="020F0502020204030204" pitchFamily="34" charset="0"/>
              </a:defRPr>
            </a:lvl6pPr>
            <a:lvl7pPr marL="3382173" indent="-258777" eaLnBrk="0" fontAlgn="base" hangingPunct="0">
              <a:spcBef>
                <a:spcPct val="30000"/>
              </a:spcBef>
              <a:spcAft>
                <a:spcPct val="0"/>
              </a:spcAft>
              <a:defRPr sz="1500">
                <a:solidFill>
                  <a:schemeClr val="tx1"/>
                </a:solidFill>
                <a:latin typeface="Calibri" panose="020F0502020204030204" pitchFamily="34" charset="0"/>
              </a:defRPr>
            </a:lvl7pPr>
            <a:lvl8pPr marL="3903342" indent="-258777" eaLnBrk="0" fontAlgn="base" hangingPunct="0">
              <a:spcBef>
                <a:spcPct val="30000"/>
              </a:spcBef>
              <a:spcAft>
                <a:spcPct val="0"/>
              </a:spcAft>
              <a:defRPr sz="1500">
                <a:solidFill>
                  <a:schemeClr val="tx1"/>
                </a:solidFill>
                <a:latin typeface="Calibri" panose="020F0502020204030204" pitchFamily="34" charset="0"/>
              </a:defRPr>
            </a:lvl8pPr>
            <a:lvl9pPr marL="4424504" indent="-258777" eaLnBrk="0" fontAlgn="base" hangingPunct="0">
              <a:spcBef>
                <a:spcPct val="30000"/>
              </a:spcBef>
              <a:spcAft>
                <a:spcPct val="0"/>
              </a:spcAft>
              <a:defRPr sz="1500">
                <a:solidFill>
                  <a:schemeClr val="tx1"/>
                </a:solidFill>
                <a:latin typeface="Calibri" panose="020F0502020204030204" pitchFamily="34" charset="0"/>
              </a:defRPr>
            </a:lvl9pPr>
          </a:lstStyle>
          <a:p>
            <a:pPr defTabSz="1001076">
              <a:spcBef>
                <a:spcPct val="0"/>
              </a:spcBef>
              <a:defRPr/>
            </a:pPr>
            <a:fld id="{BAB1AB91-2C2F-4077-BA00-B38FE76EC7C0}" type="slidenum">
              <a:rPr lang="de-DE" altLang="de-DE" sz="1700">
                <a:solidFill>
                  <a:srgbClr val="000000"/>
                </a:solidFill>
              </a:rPr>
              <a:pPr defTabSz="1001076">
                <a:spcBef>
                  <a:spcPct val="0"/>
                </a:spcBef>
                <a:defRPr/>
              </a:pPr>
              <a:t>7</a:t>
            </a:fld>
            <a:endParaRPr lang="de-DE" altLang="de-DE" sz="1700">
              <a:solidFill>
                <a:srgbClr val="000000"/>
              </a:solidFill>
            </a:endParaRPr>
          </a:p>
        </p:txBody>
      </p:sp>
      <p:sp>
        <p:nvSpPr>
          <p:cNvPr id="196613" name="Datumsplatzhalt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spcBef>
                <a:spcPct val="30000"/>
              </a:spcBef>
              <a:defRPr sz="1500">
                <a:solidFill>
                  <a:schemeClr val="tx1"/>
                </a:solidFill>
                <a:latin typeface="Calibri" panose="020F0502020204030204" pitchFamily="34" charset="0"/>
              </a:defRPr>
            </a:lvl1pPr>
            <a:lvl2pPr marL="843281" indent="-323927">
              <a:spcBef>
                <a:spcPct val="30000"/>
              </a:spcBef>
              <a:defRPr sz="1500">
                <a:solidFill>
                  <a:schemeClr val="tx1"/>
                </a:solidFill>
                <a:latin typeface="Calibri" panose="020F0502020204030204" pitchFamily="34" charset="0"/>
              </a:defRPr>
            </a:lvl2pPr>
            <a:lvl3pPr marL="1299305" indent="-258777">
              <a:spcBef>
                <a:spcPct val="30000"/>
              </a:spcBef>
              <a:defRPr sz="1500">
                <a:solidFill>
                  <a:schemeClr val="tx1"/>
                </a:solidFill>
                <a:latin typeface="Calibri" panose="020F0502020204030204" pitchFamily="34" charset="0"/>
              </a:defRPr>
            </a:lvl3pPr>
            <a:lvl4pPr marL="1820472" indent="-258777">
              <a:spcBef>
                <a:spcPct val="30000"/>
              </a:spcBef>
              <a:defRPr sz="1500">
                <a:solidFill>
                  <a:schemeClr val="tx1"/>
                </a:solidFill>
                <a:latin typeface="Calibri" panose="020F0502020204030204" pitchFamily="34" charset="0"/>
              </a:defRPr>
            </a:lvl4pPr>
            <a:lvl5pPr marL="2339838" indent="-258777">
              <a:spcBef>
                <a:spcPct val="30000"/>
              </a:spcBef>
              <a:defRPr sz="1500">
                <a:solidFill>
                  <a:schemeClr val="tx1"/>
                </a:solidFill>
                <a:latin typeface="Calibri" panose="020F0502020204030204" pitchFamily="34" charset="0"/>
              </a:defRPr>
            </a:lvl5pPr>
            <a:lvl6pPr marL="2861002" indent="-258777" eaLnBrk="0" fontAlgn="base" hangingPunct="0">
              <a:spcBef>
                <a:spcPct val="30000"/>
              </a:spcBef>
              <a:spcAft>
                <a:spcPct val="0"/>
              </a:spcAft>
              <a:defRPr sz="1500">
                <a:solidFill>
                  <a:schemeClr val="tx1"/>
                </a:solidFill>
                <a:latin typeface="Calibri" panose="020F0502020204030204" pitchFamily="34" charset="0"/>
              </a:defRPr>
            </a:lvl6pPr>
            <a:lvl7pPr marL="3382173" indent="-258777" eaLnBrk="0" fontAlgn="base" hangingPunct="0">
              <a:spcBef>
                <a:spcPct val="30000"/>
              </a:spcBef>
              <a:spcAft>
                <a:spcPct val="0"/>
              </a:spcAft>
              <a:defRPr sz="1500">
                <a:solidFill>
                  <a:schemeClr val="tx1"/>
                </a:solidFill>
                <a:latin typeface="Calibri" panose="020F0502020204030204" pitchFamily="34" charset="0"/>
              </a:defRPr>
            </a:lvl7pPr>
            <a:lvl8pPr marL="3903342" indent="-258777" eaLnBrk="0" fontAlgn="base" hangingPunct="0">
              <a:spcBef>
                <a:spcPct val="30000"/>
              </a:spcBef>
              <a:spcAft>
                <a:spcPct val="0"/>
              </a:spcAft>
              <a:defRPr sz="1500">
                <a:solidFill>
                  <a:schemeClr val="tx1"/>
                </a:solidFill>
                <a:latin typeface="Calibri" panose="020F0502020204030204" pitchFamily="34" charset="0"/>
              </a:defRPr>
            </a:lvl8pPr>
            <a:lvl9pPr marL="4424504" indent="-258777" eaLnBrk="0" fontAlgn="base" hangingPunct="0">
              <a:spcBef>
                <a:spcPct val="30000"/>
              </a:spcBef>
              <a:spcAft>
                <a:spcPct val="0"/>
              </a:spcAft>
              <a:defRPr sz="1500">
                <a:solidFill>
                  <a:schemeClr val="tx1"/>
                </a:solidFill>
                <a:latin typeface="Calibri" panose="020F0502020204030204" pitchFamily="34" charset="0"/>
              </a:defRPr>
            </a:lvl9pPr>
          </a:lstStyle>
          <a:p>
            <a:pPr defTabSz="1001076" fontAlgn="base">
              <a:spcBef>
                <a:spcPct val="0"/>
              </a:spcBef>
              <a:spcAft>
                <a:spcPct val="0"/>
              </a:spcAft>
              <a:defRPr/>
            </a:pPr>
            <a:fld id="{8289B442-3B1A-40C5-8C43-DE8F3B105D24}" type="datetime8">
              <a:rPr lang="en-US" altLang="de-DE" sz="1700">
                <a:solidFill>
                  <a:srgbClr val="000000"/>
                </a:solidFill>
                <a:cs typeface="Arial" panose="020B0604020202020204" pitchFamily="34" charset="0"/>
              </a:rPr>
              <a:pPr defTabSz="1001076" fontAlgn="base">
                <a:spcBef>
                  <a:spcPct val="0"/>
                </a:spcBef>
                <a:spcAft>
                  <a:spcPct val="0"/>
                </a:spcAft>
                <a:defRPr/>
              </a:pPr>
              <a:t>10/13/2022 5:29 PM</a:t>
            </a:fld>
            <a:endParaRPr lang="fr-FR" altLang="de-DE" sz="1700">
              <a:solidFill>
                <a:srgbClr val="000000"/>
              </a:solidFill>
              <a:cs typeface="Arial" panose="020B0604020202020204" pitchFamily="34" charset="0"/>
            </a:endParaRPr>
          </a:p>
        </p:txBody>
      </p:sp>
    </p:spTree>
    <p:extLst>
      <p:ext uri="{BB962C8B-B14F-4D97-AF65-F5344CB8AC3E}">
        <p14:creationId xmlns:p14="http://schemas.microsoft.com/office/powerpoint/2010/main" val="40387758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Folienbildplatzhalter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66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a:p>
        </p:txBody>
      </p:sp>
      <p:sp>
        <p:nvSpPr>
          <p:cNvPr id="1966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500">
                <a:solidFill>
                  <a:schemeClr val="tx1"/>
                </a:solidFill>
                <a:latin typeface="Calibri" panose="020F0502020204030204" pitchFamily="34" charset="0"/>
              </a:defRPr>
            </a:lvl1pPr>
            <a:lvl2pPr marL="843281" indent="-323927">
              <a:spcBef>
                <a:spcPct val="30000"/>
              </a:spcBef>
              <a:defRPr sz="1500">
                <a:solidFill>
                  <a:schemeClr val="tx1"/>
                </a:solidFill>
                <a:latin typeface="Calibri" panose="020F0502020204030204" pitchFamily="34" charset="0"/>
              </a:defRPr>
            </a:lvl2pPr>
            <a:lvl3pPr marL="1299305" indent="-258777">
              <a:spcBef>
                <a:spcPct val="30000"/>
              </a:spcBef>
              <a:defRPr sz="1500">
                <a:solidFill>
                  <a:schemeClr val="tx1"/>
                </a:solidFill>
                <a:latin typeface="Calibri" panose="020F0502020204030204" pitchFamily="34" charset="0"/>
              </a:defRPr>
            </a:lvl3pPr>
            <a:lvl4pPr marL="1820472" indent="-258777">
              <a:spcBef>
                <a:spcPct val="30000"/>
              </a:spcBef>
              <a:defRPr sz="1500">
                <a:solidFill>
                  <a:schemeClr val="tx1"/>
                </a:solidFill>
                <a:latin typeface="Calibri" panose="020F0502020204030204" pitchFamily="34" charset="0"/>
              </a:defRPr>
            </a:lvl4pPr>
            <a:lvl5pPr marL="2339838" indent="-258777">
              <a:spcBef>
                <a:spcPct val="30000"/>
              </a:spcBef>
              <a:defRPr sz="1500">
                <a:solidFill>
                  <a:schemeClr val="tx1"/>
                </a:solidFill>
                <a:latin typeface="Calibri" panose="020F0502020204030204" pitchFamily="34" charset="0"/>
              </a:defRPr>
            </a:lvl5pPr>
            <a:lvl6pPr marL="2861002" indent="-258777" eaLnBrk="0" fontAlgn="base" hangingPunct="0">
              <a:spcBef>
                <a:spcPct val="30000"/>
              </a:spcBef>
              <a:spcAft>
                <a:spcPct val="0"/>
              </a:spcAft>
              <a:defRPr sz="1500">
                <a:solidFill>
                  <a:schemeClr val="tx1"/>
                </a:solidFill>
                <a:latin typeface="Calibri" panose="020F0502020204030204" pitchFamily="34" charset="0"/>
              </a:defRPr>
            </a:lvl6pPr>
            <a:lvl7pPr marL="3382173" indent="-258777" eaLnBrk="0" fontAlgn="base" hangingPunct="0">
              <a:spcBef>
                <a:spcPct val="30000"/>
              </a:spcBef>
              <a:spcAft>
                <a:spcPct val="0"/>
              </a:spcAft>
              <a:defRPr sz="1500">
                <a:solidFill>
                  <a:schemeClr val="tx1"/>
                </a:solidFill>
                <a:latin typeface="Calibri" panose="020F0502020204030204" pitchFamily="34" charset="0"/>
              </a:defRPr>
            </a:lvl7pPr>
            <a:lvl8pPr marL="3903342" indent="-258777" eaLnBrk="0" fontAlgn="base" hangingPunct="0">
              <a:spcBef>
                <a:spcPct val="30000"/>
              </a:spcBef>
              <a:spcAft>
                <a:spcPct val="0"/>
              </a:spcAft>
              <a:defRPr sz="1500">
                <a:solidFill>
                  <a:schemeClr val="tx1"/>
                </a:solidFill>
                <a:latin typeface="Calibri" panose="020F0502020204030204" pitchFamily="34" charset="0"/>
              </a:defRPr>
            </a:lvl8pPr>
            <a:lvl9pPr marL="4424504" indent="-258777" eaLnBrk="0" fontAlgn="base" hangingPunct="0">
              <a:spcBef>
                <a:spcPct val="30000"/>
              </a:spcBef>
              <a:spcAft>
                <a:spcPct val="0"/>
              </a:spcAft>
              <a:defRPr sz="1500">
                <a:solidFill>
                  <a:schemeClr val="tx1"/>
                </a:solidFill>
                <a:latin typeface="Calibri" panose="020F0502020204030204" pitchFamily="34" charset="0"/>
              </a:defRPr>
            </a:lvl9pPr>
          </a:lstStyle>
          <a:p>
            <a:pPr defTabSz="1001076">
              <a:spcBef>
                <a:spcPct val="0"/>
              </a:spcBef>
              <a:defRPr/>
            </a:pPr>
            <a:fld id="{BAB1AB91-2C2F-4077-BA00-B38FE76EC7C0}" type="slidenum">
              <a:rPr lang="de-DE" altLang="de-DE" sz="1700">
                <a:solidFill>
                  <a:srgbClr val="000000"/>
                </a:solidFill>
              </a:rPr>
              <a:pPr defTabSz="1001076">
                <a:spcBef>
                  <a:spcPct val="0"/>
                </a:spcBef>
                <a:defRPr/>
              </a:pPr>
              <a:t>8</a:t>
            </a:fld>
            <a:endParaRPr lang="de-DE" altLang="de-DE" sz="1700">
              <a:solidFill>
                <a:srgbClr val="000000"/>
              </a:solidFill>
            </a:endParaRPr>
          </a:p>
        </p:txBody>
      </p:sp>
      <p:sp>
        <p:nvSpPr>
          <p:cNvPr id="196613" name="Datumsplatzhalt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spcBef>
                <a:spcPct val="30000"/>
              </a:spcBef>
              <a:defRPr sz="1500">
                <a:solidFill>
                  <a:schemeClr val="tx1"/>
                </a:solidFill>
                <a:latin typeface="Calibri" panose="020F0502020204030204" pitchFamily="34" charset="0"/>
              </a:defRPr>
            </a:lvl1pPr>
            <a:lvl2pPr marL="843281" indent="-323927">
              <a:spcBef>
                <a:spcPct val="30000"/>
              </a:spcBef>
              <a:defRPr sz="1500">
                <a:solidFill>
                  <a:schemeClr val="tx1"/>
                </a:solidFill>
                <a:latin typeface="Calibri" panose="020F0502020204030204" pitchFamily="34" charset="0"/>
              </a:defRPr>
            </a:lvl2pPr>
            <a:lvl3pPr marL="1299305" indent="-258777">
              <a:spcBef>
                <a:spcPct val="30000"/>
              </a:spcBef>
              <a:defRPr sz="1500">
                <a:solidFill>
                  <a:schemeClr val="tx1"/>
                </a:solidFill>
                <a:latin typeface="Calibri" panose="020F0502020204030204" pitchFamily="34" charset="0"/>
              </a:defRPr>
            </a:lvl3pPr>
            <a:lvl4pPr marL="1820472" indent="-258777">
              <a:spcBef>
                <a:spcPct val="30000"/>
              </a:spcBef>
              <a:defRPr sz="1500">
                <a:solidFill>
                  <a:schemeClr val="tx1"/>
                </a:solidFill>
                <a:latin typeface="Calibri" panose="020F0502020204030204" pitchFamily="34" charset="0"/>
              </a:defRPr>
            </a:lvl4pPr>
            <a:lvl5pPr marL="2339838" indent="-258777">
              <a:spcBef>
                <a:spcPct val="30000"/>
              </a:spcBef>
              <a:defRPr sz="1500">
                <a:solidFill>
                  <a:schemeClr val="tx1"/>
                </a:solidFill>
                <a:latin typeface="Calibri" panose="020F0502020204030204" pitchFamily="34" charset="0"/>
              </a:defRPr>
            </a:lvl5pPr>
            <a:lvl6pPr marL="2861002" indent="-258777" eaLnBrk="0" fontAlgn="base" hangingPunct="0">
              <a:spcBef>
                <a:spcPct val="30000"/>
              </a:spcBef>
              <a:spcAft>
                <a:spcPct val="0"/>
              </a:spcAft>
              <a:defRPr sz="1500">
                <a:solidFill>
                  <a:schemeClr val="tx1"/>
                </a:solidFill>
                <a:latin typeface="Calibri" panose="020F0502020204030204" pitchFamily="34" charset="0"/>
              </a:defRPr>
            </a:lvl6pPr>
            <a:lvl7pPr marL="3382173" indent="-258777" eaLnBrk="0" fontAlgn="base" hangingPunct="0">
              <a:spcBef>
                <a:spcPct val="30000"/>
              </a:spcBef>
              <a:spcAft>
                <a:spcPct val="0"/>
              </a:spcAft>
              <a:defRPr sz="1500">
                <a:solidFill>
                  <a:schemeClr val="tx1"/>
                </a:solidFill>
                <a:latin typeface="Calibri" panose="020F0502020204030204" pitchFamily="34" charset="0"/>
              </a:defRPr>
            </a:lvl7pPr>
            <a:lvl8pPr marL="3903342" indent="-258777" eaLnBrk="0" fontAlgn="base" hangingPunct="0">
              <a:spcBef>
                <a:spcPct val="30000"/>
              </a:spcBef>
              <a:spcAft>
                <a:spcPct val="0"/>
              </a:spcAft>
              <a:defRPr sz="1500">
                <a:solidFill>
                  <a:schemeClr val="tx1"/>
                </a:solidFill>
                <a:latin typeface="Calibri" panose="020F0502020204030204" pitchFamily="34" charset="0"/>
              </a:defRPr>
            </a:lvl8pPr>
            <a:lvl9pPr marL="4424504" indent="-258777" eaLnBrk="0" fontAlgn="base" hangingPunct="0">
              <a:spcBef>
                <a:spcPct val="30000"/>
              </a:spcBef>
              <a:spcAft>
                <a:spcPct val="0"/>
              </a:spcAft>
              <a:defRPr sz="1500">
                <a:solidFill>
                  <a:schemeClr val="tx1"/>
                </a:solidFill>
                <a:latin typeface="Calibri" panose="020F0502020204030204" pitchFamily="34" charset="0"/>
              </a:defRPr>
            </a:lvl9pPr>
          </a:lstStyle>
          <a:p>
            <a:pPr defTabSz="1001076" fontAlgn="base">
              <a:spcBef>
                <a:spcPct val="0"/>
              </a:spcBef>
              <a:spcAft>
                <a:spcPct val="0"/>
              </a:spcAft>
              <a:defRPr/>
            </a:pPr>
            <a:fld id="{8289B442-3B1A-40C5-8C43-DE8F3B105D24}" type="datetime8">
              <a:rPr lang="en-US" altLang="de-DE" sz="1700">
                <a:solidFill>
                  <a:srgbClr val="000000"/>
                </a:solidFill>
                <a:cs typeface="Arial" panose="020B0604020202020204" pitchFamily="34" charset="0"/>
              </a:rPr>
              <a:pPr defTabSz="1001076" fontAlgn="base">
                <a:spcBef>
                  <a:spcPct val="0"/>
                </a:spcBef>
                <a:spcAft>
                  <a:spcPct val="0"/>
                </a:spcAft>
                <a:defRPr/>
              </a:pPr>
              <a:t>10/13/2022 5:29 PM</a:t>
            </a:fld>
            <a:endParaRPr lang="fr-FR" altLang="de-DE" sz="1700">
              <a:solidFill>
                <a:srgbClr val="000000"/>
              </a:solidFill>
              <a:cs typeface="Arial" panose="020B0604020202020204" pitchFamily="34" charset="0"/>
            </a:endParaRPr>
          </a:p>
        </p:txBody>
      </p:sp>
    </p:spTree>
    <p:extLst>
      <p:ext uri="{BB962C8B-B14F-4D97-AF65-F5344CB8AC3E}">
        <p14:creationId xmlns:p14="http://schemas.microsoft.com/office/powerpoint/2010/main" val="12795852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Folienbildplatzhalter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66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a:p>
        </p:txBody>
      </p:sp>
      <p:sp>
        <p:nvSpPr>
          <p:cNvPr id="1966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500">
                <a:solidFill>
                  <a:schemeClr val="tx1"/>
                </a:solidFill>
                <a:latin typeface="Calibri" panose="020F0502020204030204" pitchFamily="34" charset="0"/>
              </a:defRPr>
            </a:lvl1pPr>
            <a:lvl2pPr marL="843281" indent="-323927">
              <a:spcBef>
                <a:spcPct val="30000"/>
              </a:spcBef>
              <a:defRPr sz="1500">
                <a:solidFill>
                  <a:schemeClr val="tx1"/>
                </a:solidFill>
                <a:latin typeface="Calibri" panose="020F0502020204030204" pitchFamily="34" charset="0"/>
              </a:defRPr>
            </a:lvl2pPr>
            <a:lvl3pPr marL="1299305" indent="-258777">
              <a:spcBef>
                <a:spcPct val="30000"/>
              </a:spcBef>
              <a:defRPr sz="1500">
                <a:solidFill>
                  <a:schemeClr val="tx1"/>
                </a:solidFill>
                <a:latin typeface="Calibri" panose="020F0502020204030204" pitchFamily="34" charset="0"/>
              </a:defRPr>
            </a:lvl3pPr>
            <a:lvl4pPr marL="1820472" indent="-258777">
              <a:spcBef>
                <a:spcPct val="30000"/>
              </a:spcBef>
              <a:defRPr sz="1500">
                <a:solidFill>
                  <a:schemeClr val="tx1"/>
                </a:solidFill>
                <a:latin typeface="Calibri" panose="020F0502020204030204" pitchFamily="34" charset="0"/>
              </a:defRPr>
            </a:lvl4pPr>
            <a:lvl5pPr marL="2339838" indent="-258777">
              <a:spcBef>
                <a:spcPct val="30000"/>
              </a:spcBef>
              <a:defRPr sz="1500">
                <a:solidFill>
                  <a:schemeClr val="tx1"/>
                </a:solidFill>
                <a:latin typeface="Calibri" panose="020F0502020204030204" pitchFamily="34" charset="0"/>
              </a:defRPr>
            </a:lvl5pPr>
            <a:lvl6pPr marL="2861002" indent="-258777" eaLnBrk="0" fontAlgn="base" hangingPunct="0">
              <a:spcBef>
                <a:spcPct val="30000"/>
              </a:spcBef>
              <a:spcAft>
                <a:spcPct val="0"/>
              </a:spcAft>
              <a:defRPr sz="1500">
                <a:solidFill>
                  <a:schemeClr val="tx1"/>
                </a:solidFill>
                <a:latin typeface="Calibri" panose="020F0502020204030204" pitchFamily="34" charset="0"/>
              </a:defRPr>
            </a:lvl6pPr>
            <a:lvl7pPr marL="3382173" indent="-258777" eaLnBrk="0" fontAlgn="base" hangingPunct="0">
              <a:spcBef>
                <a:spcPct val="30000"/>
              </a:spcBef>
              <a:spcAft>
                <a:spcPct val="0"/>
              </a:spcAft>
              <a:defRPr sz="1500">
                <a:solidFill>
                  <a:schemeClr val="tx1"/>
                </a:solidFill>
                <a:latin typeface="Calibri" panose="020F0502020204030204" pitchFamily="34" charset="0"/>
              </a:defRPr>
            </a:lvl7pPr>
            <a:lvl8pPr marL="3903342" indent="-258777" eaLnBrk="0" fontAlgn="base" hangingPunct="0">
              <a:spcBef>
                <a:spcPct val="30000"/>
              </a:spcBef>
              <a:spcAft>
                <a:spcPct val="0"/>
              </a:spcAft>
              <a:defRPr sz="1500">
                <a:solidFill>
                  <a:schemeClr val="tx1"/>
                </a:solidFill>
                <a:latin typeface="Calibri" panose="020F0502020204030204" pitchFamily="34" charset="0"/>
              </a:defRPr>
            </a:lvl8pPr>
            <a:lvl9pPr marL="4424504" indent="-258777" eaLnBrk="0" fontAlgn="base" hangingPunct="0">
              <a:spcBef>
                <a:spcPct val="30000"/>
              </a:spcBef>
              <a:spcAft>
                <a:spcPct val="0"/>
              </a:spcAft>
              <a:defRPr sz="1500">
                <a:solidFill>
                  <a:schemeClr val="tx1"/>
                </a:solidFill>
                <a:latin typeface="Calibri" panose="020F0502020204030204" pitchFamily="34" charset="0"/>
              </a:defRPr>
            </a:lvl9pPr>
          </a:lstStyle>
          <a:p>
            <a:pPr defTabSz="1001076">
              <a:spcBef>
                <a:spcPct val="0"/>
              </a:spcBef>
              <a:defRPr/>
            </a:pPr>
            <a:fld id="{BAB1AB91-2C2F-4077-BA00-B38FE76EC7C0}" type="slidenum">
              <a:rPr lang="de-DE" altLang="de-DE" sz="1700">
                <a:solidFill>
                  <a:srgbClr val="000000"/>
                </a:solidFill>
              </a:rPr>
              <a:pPr defTabSz="1001076">
                <a:spcBef>
                  <a:spcPct val="0"/>
                </a:spcBef>
                <a:defRPr/>
              </a:pPr>
              <a:t>9</a:t>
            </a:fld>
            <a:endParaRPr lang="de-DE" altLang="de-DE" sz="1700">
              <a:solidFill>
                <a:srgbClr val="000000"/>
              </a:solidFill>
            </a:endParaRPr>
          </a:p>
        </p:txBody>
      </p:sp>
      <p:sp>
        <p:nvSpPr>
          <p:cNvPr id="196613" name="Datumsplatzhalt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spcBef>
                <a:spcPct val="30000"/>
              </a:spcBef>
              <a:defRPr sz="1500">
                <a:solidFill>
                  <a:schemeClr val="tx1"/>
                </a:solidFill>
                <a:latin typeface="Calibri" panose="020F0502020204030204" pitchFamily="34" charset="0"/>
              </a:defRPr>
            </a:lvl1pPr>
            <a:lvl2pPr marL="843281" indent="-323927">
              <a:spcBef>
                <a:spcPct val="30000"/>
              </a:spcBef>
              <a:defRPr sz="1500">
                <a:solidFill>
                  <a:schemeClr val="tx1"/>
                </a:solidFill>
                <a:latin typeface="Calibri" panose="020F0502020204030204" pitchFamily="34" charset="0"/>
              </a:defRPr>
            </a:lvl2pPr>
            <a:lvl3pPr marL="1299305" indent="-258777">
              <a:spcBef>
                <a:spcPct val="30000"/>
              </a:spcBef>
              <a:defRPr sz="1500">
                <a:solidFill>
                  <a:schemeClr val="tx1"/>
                </a:solidFill>
                <a:latin typeface="Calibri" panose="020F0502020204030204" pitchFamily="34" charset="0"/>
              </a:defRPr>
            </a:lvl3pPr>
            <a:lvl4pPr marL="1820472" indent="-258777">
              <a:spcBef>
                <a:spcPct val="30000"/>
              </a:spcBef>
              <a:defRPr sz="1500">
                <a:solidFill>
                  <a:schemeClr val="tx1"/>
                </a:solidFill>
                <a:latin typeface="Calibri" panose="020F0502020204030204" pitchFamily="34" charset="0"/>
              </a:defRPr>
            </a:lvl4pPr>
            <a:lvl5pPr marL="2339838" indent="-258777">
              <a:spcBef>
                <a:spcPct val="30000"/>
              </a:spcBef>
              <a:defRPr sz="1500">
                <a:solidFill>
                  <a:schemeClr val="tx1"/>
                </a:solidFill>
                <a:latin typeface="Calibri" panose="020F0502020204030204" pitchFamily="34" charset="0"/>
              </a:defRPr>
            </a:lvl5pPr>
            <a:lvl6pPr marL="2861002" indent="-258777" eaLnBrk="0" fontAlgn="base" hangingPunct="0">
              <a:spcBef>
                <a:spcPct val="30000"/>
              </a:spcBef>
              <a:spcAft>
                <a:spcPct val="0"/>
              </a:spcAft>
              <a:defRPr sz="1500">
                <a:solidFill>
                  <a:schemeClr val="tx1"/>
                </a:solidFill>
                <a:latin typeface="Calibri" panose="020F0502020204030204" pitchFamily="34" charset="0"/>
              </a:defRPr>
            </a:lvl6pPr>
            <a:lvl7pPr marL="3382173" indent="-258777" eaLnBrk="0" fontAlgn="base" hangingPunct="0">
              <a:spcBef>
                <a:spcPct val="30000"/>
              </a:spcBef>
              <a:spcAft>
                <a:spcPct val="0"/>
              </a:spcAft>
              <a:defRPr sz="1500">
                <a:solidFill>
                  <a:schemeClr val="tx1"/>
                </a:solidFill>
                <a:latin typeface="Calibri" panose="020F0502020204030204" pitchFamily="34" charset="0"/>
              </a:defRPr>
            </a:lvl7pPr>
            <a:lvl8pPr marL="3903342" indent="-258777" eaLnBrk="0" fontAlgn="base" hangingPunct="0">
              <a:spcBef>
                <a:spcPct val="30000"/>
              </a:spcBef>
              <a:spcAft>
                <a:spcPct val="0"/>
              </a:spcAft>
              <a:defRPr sz="1500">
                <a:solidFill>
                  <a:schemeClr val="tx1"/>
                </a:solidFill>
                <a:latin typeface="Calibri" panose="020F0502020204030204" pitchFamily="34" charset="0"/>
              </a:defRPr>
            </a:lvl8pPr>
            <a:lvl9pPr marL="4424504" indent="-258777" eaLnBrk="0" fontAlgn="base" hangingPunct="0">
              <a:spcBef>
                <a:spcPct val="30000"/>
              </a:spcBef>
              <a:spcAft>
                <a:spcPct val="0"/>
              </a:spcAft>
              <a:defRPr sz="1500">
                <a:solidFill>
                  <a:schemeClr val="tx1"/>
                </a:solidFill>
                <a:latin typeface="Calibri" panose="020F0502020204030204" pitchFamily="34" charset="0"/>
              </a:defRPr>
            </a:lvl9pPr>
          </a:lstStyle>
          <a:p>
            <a:pPr defTabSz="1001076" fontAlgn="base">
              <a:spcBef>
                <a:spcPct val="0"/>
              </a:spcBef>
              <a:spcAft>
                <a:spcPct val="0"/>
              </a:spcAft>
              <a:defRPr/>
            </a:pPr>
            <a:fld id="{8289B442-3B1A-40C5-8C43-DE8F3B105D24}" type="datetime8">
              <a:rPr lang="en-US" altLang="de-DE" sz="1700">
                <a:solidFill>
                  <a:srgbClr val="000000"/>
                </a:solidFill>
                <a:cs typeface="Arial" panose="020B0604020202020204" pitchFamily="34" charset="0"/>
              </a:rPr>
              <a:pPr defTabSz="1001076" fontAlgn="base">
                <a:spcBef>
                  <a:spcPct val="0"/>
                </a:spcBef>
                <a:spcAft>
                  <a:spcPct val="0"/>
                </a:spcAft>
                <a:defRPr/>
              </a:pPr>
              <a:t>10/13/2022 5:29 PM</a:t>
            </a:fld>
            <a:endParaRPr lang="fr-FR" altLang="de-DE" sz="1700">
              <a:solidFill>
                <a:srgbClr val="000000"/>
              </a:solidFill>
              <a:cs typeface="Arial" panose="020B0604020202020204" pitchFamily="34" charset="0"/>
            </a:endParaRPr>
          </a:p>
        </p:txBody>
      </p:sp>
    </p:spTree>
    <p:extLst>
      <p:ext uri="{BB962C8B-B14F-4D97-AF65-F5344CB8AC3E}">
        <p14:creationId xmlns:p14="http://schemas.microsoft.com/office/powerpoint/2010/main" val="29339822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Folienbildplatzhalter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66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a:p>
        </p:txBody>
      </p:sp>
      <p:sp>
        <p:nvSpPr>
          <p:cNvPr id="1966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500">
                <a:solidFill>
                  <a:schemeClr val="tx1"/>
                </a:solidFill>
                <a:latin typeface="Calibri" panose="020F0502020204030204" pitchFamily="34" charset="0"/>
              </a:defRPr>
            </a:lvl1pPr>
            <a:lvl2pPr marL="843281" indent="-323927">
              <a:spcBef>
                <a:spcPct val="30000"/>
              </a:spcBef>
              <a:defRPr sz="1500">
                <a:solidFill>
                  <a:schemeClr val="tx1"/>
                </a:solidFill>
                <a:latin typeface="Calibri" panose="020F0502020204030204" pitchFamily="34" charset="0"/>
              </a:defRPr>
            </a:lvl2pPr>
            <a:lvl3pPr marL="1299305" indent="-258777">
              <a:spcBef>
                <a:spcPct val="30000"/>
              </a:spcBef>
              <a:defRPr sz="1500">
                <a:solidFill>
                  <a:schemeClr val="tx1"/>
                </a:solidFill>
                <a:latin typeface="Calibri" panose="020F0502020204030204" pitchFamily="34" charset="0"/>
              </a:defRPr>
            </a:lvl3pPr>
            <a:lvl4pPr marL="1820472" indent="-258777">
              <a:spcBef>
                <a:spcPct val="30000"/>
              </a:spcBef>
              <a:defRPr sz="1500">
                <a:solidFill>
                  <a:schemeClr val="tx1"/>
                </a:solidFill>
                <a:latin typeface="Calibri" panose="020F0502020204030204" pitchFamily="34" charset="0"/>
              </a:defRPr>
            </a:lvl4pPr>
            <a:lvl5pPr marL="2339838" indent="-258777">
              <a:spcBef>
                <a:spcPct val="30000"/>
              </a:spcBef>
              <a:defRPr sz="1500">
                <a:solidFill>
                  <a:schemeClr val="tx1"/>
                </a:solidFill>
                <a:latin typeface="Calibri" panose="020F0502020204030204" pitchFamily="34" charset="0"/>
              </a:defRPr>
            </a:lvl5pPr>
            <a:lvl6pPr marL="2861002" indent="-258777" eaLnBrk="0" fontAlgn="base" hangingPunct="0">
              <a:spcBef>
                <a:spcPct val="30000"/>
              </a:spcBef>
              <a:spcAft>
                <a:spcPct val="0"/>
              </a:spcAft>
              <a:defRPr sz="1500">
                <a:solidFill>
                  <a:schemeClr val="tx1"/>
                </a:solidFill>
                <a:latin typeface="Calibri" panose="020F0502020204030204" pitchFamily="34" charset="0"/>
              </a:defRPr>
            </a:lvl6pPr>
            <a:lvl7pPr marL="3382173" indent="-258777" eaLnBrk="0" fontAlgn="base" hangingPunct="0">
              <a:spcBef>
                <a:spcPct val="30000"/>
              </a:spcBef>
              <a:spcAft>
                <a:spcPct val="0"/>
              </a:spcAft>
              <a:defRPr sz="1500">
                <a:solidFill>
                  <a:schemeClr val="tx1"/>
                </a:solidFill>
                <a:latin typeface="Calibri" panose="020F0502020204030204" pitchFamily="34" charset="0"/>
              </a:defRPr>
            </a:lvl7pPr>
            <a:lvl8pPr marL="3903342" indent="-258777" eaLnBrk="0" fontAlgn="base" hangingPunct="0">
              <a:spcBef>
                <a:spcPct val="30000"/>
              </a:spcBef>
              <a:spcAft>
                <a:spcPct val="0"/>
              </a:spcAft>
              <a:defRPr sz="1500">
                <a:solidFill>
                  <a:schemeClr val="tx1"/>
                </a:solidFill>
                <a:latin typeface="Calibri" panose="020F0502020204030204" pitchFamily="34" charset="0"/>
              </a:defRPr>
            </a:lvl8pPr>
            <a:lvl9pPr marL="4424504" indent="-258777" eaLnBrk="0" fontAlgn="base" hangingPunct="0">
              <a:spcBef>
                <a:spcPct val="30000"/>
              </a:spcBef>
              <a:spcAft>
                <a:spcPct val="0"/>
              </a:spcAft>
              <a:defRPr sz="1500">
                <a:solidFill>
                  <a:schemeClr val="tx1"/>
                </a:solidFill>
                <a:latin typeface="Calibri" panose="020F0502020204030204" pitchFamily="34" charset="0"/>
              </a:defRPr>
            </a:lvl9pPr>
          </a:lstStyle>
          <a:p>
            <a:pPr defTabSz="1001076">
              <a:spcBef>
                <a:spcPct val="0"/>
              </a:spcBef>
              <a:defRPr/>
            </a:pPr>
            <a:fld id="{BAB1AB91-2C2F-4077-BA00-B38FE76EC7C0}" type="slidenum">
              <a:rPr lang="de-DE" altLang="de-DE" sz="1700">
                <a:solidFill>
                  <a:srgbClr val="000000"/>
                </a:solidFill>
              </a:rPr>
              <a:pPr defTabSz="1001076">
                <a:spcBef>
                  <a:spcPct val="0"/>
                </a:spcBef>
                <a:defRPr/>
              </a:pPr>
              <a:t>10</a:t>
            </a:fld>
            <a:endParaRPr lang="de-DE" altLang="de-DE" sz="1700">
              <a:solidFill>
                <a:srgbClr val="000000"/>
              </a:solidFill>
            </a:endParaRPr>
          </a:p>
        </p:txBody>
      </p:sp>
      <p:sp>
        <p:nvSpPr>
          <p:cNvPr id="196613" name="Datumsplatzhalt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spcBef>
                <a:spcPct val="30000"/>
              </a:spcBef>
              <a:defRPr sz="1500">
                <a:solidFill>
                  <a:schemeClr val="tx1"/>
                </a:solidFill>
                <a:latin typeface="Calibri" panose="020F0502020204030204" pitchFamily="34" charset="0"/>
              </a:defRPr>
            </a:lvl1pPr>
            <a:lvl2pPr marL="843281" indent="-323927">
              <a:spcBef>
                <a:spcPct val="30000"/>
              </a:spcBef>
              <a:defRPr sz="1500">
                <a:solidFill>
                  <a:schemeClr val="tx1"/>
                </a:solidFill>
                <a:latin typeface="Calibri" panose="020F0502020204030204" pitchFamily="34" charset="0"/>
              </a:defRPr>
            </a:lvl2pPr>
            <a:lvl3pPr marL="1299305" indent="-258777">
              <a:spcBef>
                <a:spcPct val="30000"/>
              </a:spcBef>
              <a:defRPr sz="1500">
                <a:solidFill>
                  <a:schemeClr val="tx1"/>
                </a:solidFill>
                <a:latin typeface="Calibri" panose="020F0502020204030204" pitchFamily="34" charset="0"/>
              </a:defRPr>
            </a:lvl3pPr>
            <a:lvl4pPr marL="1820472" indent="-258777">
              <a:spcBef>
                <a:spcPct val="30000"/>
              </a:spcBef>
              <a:defRPr sz="1500">
                <a:solidFill>
                  <a:schemeClr val="tx1"/>
                </a:solidFill>
                <a:latin typeface="Calibri" panose="020F0502020204030204" pitchFamily="34" charset="0"/>
              </a:defRPr>
            </a:lvl4pPr>
            <a:lvl5pPr marL="2339838" indent="-258777">
              <a:spcBef>
                <a:spcPct val="30000"/>
              </a:spcBef>
              <a:defRPr sz="1500">
                <a:solidFill>
                  <a:schemeClr val="tx1"/>
                </a:solidFill>
                <a:latin typeface="Calibri" panose="020F0502020204030204" pitchFamily="34" charset="0"/>
              </a:defRPr>
            </a:lvl5pPr>
            <a:lvl6pPr marL="2861002" indent="-258777" eaLnBrk="0" fontAlgn="base" hangingPunct="0">
              <a:spcBef>
                <a:spcPct val="30000"/>
              </a:spcBef>
              <a:spcAft>
                <a:spcPct val="0"/>
              </a:spcAft>
              <a:defRPr sz="1500">
                <a:solidFill>
                  <a:schemeClr val="tx1"/>
                </a:solidFill>
                <a:latin typeface="Calibri" panose="020F0502020204030204" pitchFamily="34" charset="0"/>
              </a:defRPr>
            </a:lvl6pPr>
            <a:lvl7pPr marL="3382173" indent="-258777" eaLnBrk="0" fontAlgn="base" hangingPunct="0">
              <a:spcBef>
                <a:spcPct val="30000"/>
              </a:spcBef>
              <a:spcAft>
                <a:spcPct val="0"/>
              </a:spcAft>
              <a:defRPr sz="1500">
                <a:solidFill>
                  <a:schemeClr val="tx1"/>
                </a:solidFill>
                <a:latin typeface="Calibri" panose="020F0502020204030204" pitchFamily="34" charset="0"/>
              </a:defRPr>
            </a:lvl7pPr>
            <a:lvl8pPr marL="3903342" indent="-258777" eaLnBrk="0" fontAlgn="base" hangingPunct="0">
              <a:spcBef>
                <a:spcPct val="30000"/>
              </a:spcBef>
              <a:spcAft>
                <a:spcPct val="0"/>
              </a:spcAft>
              <a:defRPr sz="1500">
                <a:solidFill>
                  <a:schemeClr val="tx1"/>
                </a:solidFill>
                <a:latin typeface="Calibri" panose="020F0502020204030204" pitchFamily="34" charset="0"/>
              </a:defRPr>
            </a:lvl8pPr>
            <a:lvl9pPr marL="4424504" indent="-258777" eaLnBrk="0" fontAlgn="base" hangingPunct="0">
              <a:spcBef>
                <a:spcPct val="30000"/>
              </a:spcBef>
              <a:spcAft>
                <a:spcPct val="0"/>
              </a:spcAft>
              <a:defRPr sz="1500">
                <a:solidFill>
                  <a:schemeClr val="tx1"/>
                </a:solidFill>
                <a:latin typeface="Calibri" panose="020F0502020204030204" pitchFamily="34" charset="0"/>
              </a:defRPr>
            </a:lvl9pPr>
          </a:lstStyle>
          <a:p>
            <a:pPr defTabSz="1001076" fontAlgn="base">
              <a:spcBef>
                <a:spcPct val="0"/>
              </a:spcBef>
              <a:spcAft>
                <a:spcPct val="0"/>
              </a:spcAft>
              <a:defRPr/>
            </a:pPr>
            <a:fld id="{8289B442-3B1A-40C5-8C43-DE8F3B105D24}" type="datetime8">
              <a:rPr lang="en-US" altLang="de-DE" sz="1700">
                <a:solidFill>
                  <a:srgbClr val="000000"/>
                </a:solidFill>
                <a:cs typeface="Arial" panose="020B0604020202020204" pitchFamily="34" charset="0"/>
              </a:rPr>
              <a:pPr defTabSz="1001076" fontAlgn="base">
                <a:spcBef>
                  <a:spcPct val="0"/>
                </a:spcBef>
                <a:spcAft>
                  <a:spcPct val="0"/>
                </a:spcAft>
                <a:defRPr/>
              </a:pPr>
              <a:t>10/13/2022 5:29 PM</a:t>
            </a:fld>
            <a:endParaRPr lang="fr-FR" altLang="de-DE" sz="1700">
              <a:solidFill>
                <a:srgbClr val="000000"/>
              </a:solidFill>
              <a:cs typeface="Arial" panose="020B0604020202020204" pitchFamily="34" charset="0"/>
            </a:endParaRPr>
          </a:p>
        </p:txBody>
      </p:sp>
    </p:spTree>
    <p:extLst>
      <p:ext uri="{BB962C8B-B14F-4D97-AF65-F5344CB8AC3E}">
        <p14:creationId xmlns:p14="http://schemas.microsoft.com/office/powerpoint/2010/main" val="246374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BC4E2-8443-4C5D-B503-3A72A8A2F66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E"/>
          </a:p>
        </p:txBody>
      </p:sp>
      <p:sp>
        <p:nvSpPr>
          <p:cNvPr id="3" name="Subtitle 2">
            <a:extLst>
              <a:ext uri="{FF2B5EF4-FFF2-40B4-BE49-F238E27FC236}">
                <a16:creationId xmlns:a16="http://schemas.microsoft.com/office/drawing/2014/main" id="{14AA495A-A2C7-4898-B435-6FEE5B6E5102}"/>
              </a:ext>
            </a:extLst>
          </p:cNvPr>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SE"/>
          </a:p>
        </p:txBody>
      </p:sp>
      <p:sp>
        <p:nvSpPr>
          <p:cNvPr id="4" name="Date Placeholder 3">
            <a:extLst>
              <a:ext uri="{FF2B5EF4-FFF2-40B4-BE49-F238E27FC236}">
                <a16:creationId xmlns:a16="http://schemas.microsoft.com/office/drawing/2014/main" id="{FF1DF7D8-AD3A-4D9F-B527-63A62D6B973C}"/>
              </a:ext>
            </a:extLst>
          </p:cNvPr>
          <p:cNvSpPr>
            <a:spLocks noGrp="1"/>
          </p:cNvSpPr>
          <p:nvPr>
            <p:ph type="dt" sz="half" idx="10"/>
          </p:nvPr>
        </p:nvSpPr>
        <p:spPr/>
        <p:txBody>
          <a:bodyPr/>
          <a:lstStyle/>
          <a:p>
            <a:fld id="{1B32C420-1C96-439A-A621-9A79DBE4A80F}" type="datetimeFigureOut">
              <a:rPr lang="en-SE" smtClean="0"/>
              <a:t>10/13/2022</a:t>
            </a:fld>
            <a:endParaRPr lang="en-SE"/>
          </a:p>
        </p:txBody>
      </p:sp>
      <p:sp>
        <p:nvSpPr>
          <p:cNvPr id="5" name="Footer Placeholder 4">
            <a:extLst>
              <a:ext uri="{FF2B5EF4-FFF2-40B4-BE49-F238E27FC236}">
                <a16:creationId xmlns:a16="http://schemas.microsoft.com/office/drawing/2014/main" id="{50084B4B-1379-4565-B3F0-9350227BA66A}"/>
              </a:ext>
            </a:extLst>
          </p:cNvPr>
          <p:cNvSpPr>
            <a:spLocks noGrp="1"/>
          </p:cNvSpPr>
          <p:nvPr>
            <p:ph type="ftr" sz="quarter" idx="11"/>
          </p:nvPr>
        </p:nvSpPr>
        <p:spPr/>
        <p:txBody>
          <a:bodyPr/>
          <a:lstStyle/>
          <a:p>
            <a:endParaRPr lang="en-SE"/>
          </a:p>
        </p:txBody>
      </p:sp>
      <p:sp>
        <p:nvSpPr>
          <p:cNvPr id="6" name="Slide Number Placeholder 5">
            <a:extLst>
              <a:ext uri="{FF2B5EF4-FFF2-40B4-BE49-F238E27FC236}">
                <a16:creationId xmlns:a16="http://schemas.microsoft.com/office/drawing/2014/main" id="{D6702A5B-B6B3-471D-BEA3-107D78261E40}"/>
              </a:ext>
            </a:extLst>
          </p:cNvPr>
          <p:cNvSpPr>
            <a:spLocks noGrp="1"/>
          </p:cNvSpPr>
          <p:nvPr>
            <p:ph type="sldNum" sz="quarter" idx="12"/>
          </p:nvPr>
        </p:nvSpPr>
        <p:spPr/>
        <p:txBody>
          <a:bodyPr/>
          <a:lstStyle/>
          <a:p>
            <a:fld id="{437448C6-BEFE-4815-8943-25D237B99061}" type="slidenum">
              <a:rPr lang="en-SE" smtClean="0"/>
              <a:t>‹#›</a:t>
            </a:fld>
            <a:endParaRPr lang="en-SE"/>
          </a:p>
        </p:txBody>
      </p:sp>
    </p:spTree>
    <p:extLst>
      <p:ext uri="{BB962C8B-B14F-4D97-AF65-F5344CB8AC3E}">
        <p14:creationId xmlns:p14="http://schemas.microsoft.com/office/powerpoint/2010/main" val="3174697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3E750-6D43-4111-8B02-46935A28D85F}"/>
              </a:ext>
            </a:extLst>
          </p:cNvPr>
          <p:cNvSpPr>
            <a:spLocks noGrp="1"/>
          </p:cNvSpPr>
          <p:nvPr>
            <p:ph type="title"/>
          </p:nvPr>
        </p:nvSpPr>
        <p:spPr/>
        <p:txBody>
          <a:bodyPr/>
          <a:lstStyle/>
          <a:p>
            <a:r>
              <a:rPr lang="en-US"/>
              <a:t>Click to edit Master title style</a:t>
            </a:r>
            <a:endParaRPr lang="en-SE"/>
          </a:p>
        </p:txBody>
      </p:sp>
      <p:sp>
        <p:nvSpPr>
          <p:cNvPr id="3" name="Vertical Text Placeholder 2">
            <a:extLst>
              <a:ext uri="{FF2B5EF4-FFF2-40B4-BE49-F238E27FC236}">
                <a16:creationId xmlns:a16="http://schemas.microsoft.com/office/drawing/2014/main" id="{320388D4-85BD-494D-B21E-0EF18BC03DA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Date Placeholder 3">
            <a:extLst>
              <a:ext uri="{FF2B5EF4-FFF2-40B4-BE49-F238E27FC236}">
                <a16:creationId xmlns:a16="http://schemas.microsoft.com/office/drawing/2014/main" id="{867373A1-D927-40EB-AD24-260EE47EEACF}"/>
              </a:ext>
            </a:extLst>
          </p:cNvPr>
          <p:cNvSpPr>
            <a:spLocks noGrp="1"/>
          </p:cNvSpPr>
          <p:nvPr>
            <p:ph type="dt" sz="half" idx="10"/>
          </p:nvPr>
        </p:nvSpPr>
        <p:spPr/>
        <p:txBody>
          <a:bodyPr/>
          <a:lstStyle/>
          <a:p>
            <a:fld id="{1B32C420-1C96-439A-A621-9A79DBE4A80F}" type="datetimeFigureOut">
              <a:rPr lang="en-SE" smtClean="0"/>
              <a:t>10/13/2022</a:t>
            </a:fld>
            <a:endParaRPr lang="en-SE"/>
          </a:p>
        </p:txBody>
      </p:sp>
      <p:sp>
        <p:nvSpPr>
          <p:cNvPr id="5" name="Footer Placeholder 4">
            <a:extLst>
              <a:ext uri="{FF2B5EF4-FFF2-40B4-BE49-F238E27FC236}">
                <a16:creationId xmlns:a16="http://schemas.microsoft.com/office/drawing/2014/main" id="{2C666FFB-20A7-409B-89F0-C7A1D306B473}"/>
              </a:ext>
            </a:extLst>
          </p:cNvPr>
          <p:cNvSpPr>
            <a:spLocks noGrp="1"/>
          </p:cNvSpPr>
          <p:nvPr>
            <p:ph type="ftr" sz="quarter" idx="11"/>
          </p:nvPr>
        </p:nvSpPr>
        <p:spPr/>
        <p:txBody>
          <a:bodyPr/>
          <a:lstStyle/>
          <a:p>
            <a:endParaRPr lang="en-SE"/>
          </a:p>
        </p:txBody>
      </p:sp>
      <p:sp>
        <p:nvSpPr>
          <p:cNvPr id="6" name="Slide Number Placeholder 5">
            <a:extLst>
              <a:ext uri="{FF2B5EF4-FFF2-40B4-BE49-F238E27FC236}">
                <a16:creationId xmlns:a16="http://schemas.microsoft.com/office/drawing/2014/main" id="{D4BA8123-77AF-4CC3-9E91-4BEF9729061D}"/>
              </a:ext>
            </a:extLst>
          </p:cNvPr>
          <p:cNvSpPr>
            <a:spLocks noGrp="1"/>
          </p:cNvSpPr>
          <p:nvPr>
            <p:ph type="sldNum" sz="quarter" idx="12"/>
          </p:nvPr>
        </p:nvSpPr>
        <p:spPr/>
        <p:txBody>
          <a:bodyPr/>
          <a:lstStyle/>
          <a:p>
            <a:fld id="{437448C6-BEFE-4815-8943-25D237B99061}" type="slidenum">
              <a:rPr lang="en-SE" smtClean="0"/>
              <a:t>‹#›</a:t>
            </a:fld>
            <a:endParaRPr lang="en-SE"/>
          </a:p>
        </p:txBody>
      </p:sp>
    </p:spTree>
    <p:extLst>
      <p:ext uri="{BB962C8B-B14F-4D97-AF65-F5344CB8AC3E}">
        <p14:creationId xmlns:p14="http://schemas.microsoft.com/office/powerpoint/2010/main" val="30744336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321D349-CC31-417D-93CF-533F6E73FF93}"/>
              </a:ext>
            </a:extLst>
          </p:cNvPr>
          <p:cNvSpPr>
            <a:spLocks noGrp="1"/>
          </p:cNvSpPr>
          <p:nvPr>
            <p:ph type="title" orient="vert"/>
          </p:nvPr>
        </p:nvSpPr>
        <p:spPr>
          <a:xfrm>
            <a:off x="8724902" y="365125"/>
            <a:ext cx="2628900" cy="5811838"/>
          </a:xfrm>
        </p:spPr>
        <p:txBody>
          <a:bodyPr vert="eaVert"/>
          <a:lstStyle/>
          <a:p>
            <a:r>
              <a:rPr lang="en-US"/>
              <a:t>Click to edit Master title style</a:t>
            </a:r>
            <a:endParaRPr lang="en-SE"/>
          </a:p>
        </p:txBody>
      </p:sp>
      <p:sp>
        <p:nvSpPr>
          <p:cNvPr id="3" name="Vertical Text Placeholder 2">
            <a:extLst>
              <a:ext uri="{FF2B5EF4-FFF2-40B4-BE49-F238E27FC236}">
                <a16:creationId xmlns:a16="http://schemas.microsoft.com/office/drawing/2014/main" id="{D31676CC-3F7B-4E9F-A0B7-8AE3526D8CB9}"/>
              </a:ext>
            </a:extLst>
          </p:cNvPr>
          <p:cNvSpPr>
            <a:spLocks noGrp="1"/>
          </p:cNvSpPr>
          <p:nvPr>
            <p:ph type="body" orient="vert" idx="1"/>
          </p:nvPr>
        </p:nvSpPr>
        <p:spPr>
          <a:xfrm>
            <a:off x="838202"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Date Placeholder 3">
            <a:extLst>
              <a:ext uri="{FF2B5EF4-FFF2-40B4-BE49-F238E27FC236}">
                <a16:creationId xmlns:a16="http://schemas.microsoft.com/office/drawing/2014/main" id="{DAF22480-CA09-40BA-8315-D0A417C6876F}"/>
              </a:ext>
            </a:extLst>
          </p:cNvPr>
          <p:cNvSpPr>
            <a:spLocks noGrp="1"/>
          </p:cNvSpPr>
          <p:nvPr>
            <p:ph type="dt" sz="half" idx="10"/>
          </p:nvPr>
        </p:nvSpPr>
        <p:spPr/>
        <p:txBody>
          <a:bodyPr/>
          <a:lstStyle/>
          <a:p>
            <a:fld id="{1B32C420-1C96-439A-A621-9A79DBE4A80F}" type="datetimeFigureOut">
              <a:rPr lang="en-SE" smtClean="0"/>
              <a:t>10/13/2022</a:t>
            </a:fld>
            <a:endParaRPr lang="en-SE"/>
          </a:p>
        </p:txBody>
      </p:sp>
      <p:sp>
        <p:nvSpPr>
          <p:cNvPr id="5" name="Footer Placeholder 4">
            <a:extLst>
              <a:ext uri="{FF2B5EF4-FFF2-40B4-BE49-F238E27FC236}">
                <a16:creationId xmlns:a16="http://schemas.microsoft.com/office/drawing/2014/main" id="{A9399AF1-D70B-4F64-A015-E3A3B339F049}"/>
              </a:ext>
            </a:extLst>
          </p:cNvPr>
          <p:cNvSpPr>
            <a:spLocks noGrp="1"/>
          </p:cNvSpPr>
          <p:nvPr>
            <p:ph type="ftr" sz="quarter" idx="11"/>
          </p:nvPr>
        </p:nvSpPr>
        <p:spPr/>
        <p:txBody>
          <a:bodyPr/>
          <a:lstStyle/>
          <a:p>
            <a:endParaRPr lang="en-SE"/>
          </a:p>
        </p:txBody>
      </p:sp>
      <p:sp>
        <p:nvSpPr>
          <p:cNvPr id="6" name="Slide Number Placeholder 5">
            <a:extLst>
              <a:ext uri="{FF2B5EF4-FFF2-40B4-BE49-F238E27FC236}">
                <a16:creationId xmlns:a16="http://schemas.microsoft.com/office/drawing/2014/main" id="{A642D2A7-AE2B-4FF8-9F41-0C1ED1686C73}"/>
              </a:ext>
            </a:extLst>
          </p:cNvPr>
          <p:cNvSpPr>
            <a:spLocks noGrp="1"/>
          </p:cNvSpPr>
          <p:nvPr>
            <p:ph type="sldNum" sz="quarter" idx="12"/>
          </p:nvPr>
        </p:nvSpPr>
        <p:spPr/>
        <p:txBody>
          <a:bodyPr/>
          <a:lstStyle/>
          <a:p>
            <a:fld id="{437448C6-BEFE-4815-8943-25D237B99061}" type="slidenum">
              <a:rPr lang="en-SE" smtClean="0"/>
              <a:t>‹#›</a:t>
            </a:fld>
            <a:endParaRPr lang="en-SE"/>
          </a:p>
        </p:txBody>
      </p:sp>
    </p:spTree>
    <p:extLst>
      <p:ext uri="{BB962C8B-B14F-4D97-AF65-F5344CB8AC3E}">
        <p14:creationId xmlns:p14="http://schemas.microsoft.com/office/powerpoint/2010/main" val="5296765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asterlayout">
    <p:spTree>
      <p:nvGrpSpPr>
        <p:cNvPr id="1" name=""/>
        <p:cNvGrpSpPr/>
        <p:nvPr/>
      </p:nvGrpSpPr>
      <p:grpSpPr>
        <a:xfrm>
          <a:off x="0" y="0"/>
          <a:ext cx="0" cy="0"/>
          <a:chOff x="0" y="0"/>
          <a:chExt cx="0" cy="0"/>
        </a:xfrm>
      </p:grpSpPr>
      <p:cxnSp>
        <p:nvCxnSpPr>
          <p:cNvPr id="5" name="Gerade Verbindung 8"/>
          <p:cNvCxnSpPr/>
          <p:nvPr/>
        </p:nvCxnSpPr>
        <p:spPr>
          <a:xfrm>
            <a:off x="814917" y="6381750"/>
            <a:ext cx="1094528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3722" t="10244" r="4092" b="7993"/>
          <a:stretch/>
        </p:blipFill>
        <p:spPr bwMode="auto">
          <a:xfrm>
            <a:off x="846956" y="476249"/>
            <a:ext cx="714166" cy="63341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4" name="Textplatzhalter 3"/>
          <p:cNvSpPr>
            <a:spLocks noGrp="1"/>
          </p:cNvSpPr>
          <p:nvPr>
            <p:ph type="body" sz="quarter" idx="13"/>
          </p:nvPr>
        </p:nvSpPr>
        <p:spPr>
          <a:xfrm>
            <a:off x="1656000" y="411168"/>
            <a:ext cx="10080000" cy="746125"/>
          </a:xfrm>
          <a:prstGeom prst="rect">
            <a:avLst/>
          </a:prstGeom>
          <a:noFill/>
          <a:ln>
            <a:solidFill>
              <a:srgbClr val="B4B6B7"/>
            </a:solidFill>
          </a:ln>
        </p:spPr>
        <p:txBody>
          <a:bodyPr anchor="ctr">
            <a:normAutofit/>
          </a:bodyPr>
          <a:lstStyle>
            <a:lvl1pPr marL="0" indent="0">
              <a:buNone/>
              <a:defRPr sz="2800" b="0">
                <a:solidFill>
                  <a:srgbClr val="5F5E5E"/>
                </a:solidFill>
                <a:latin typeface="Whitney Light" pitchFamily="50" charset="0"/>
              </a:defRPr>
            </a:lvl1pPr>
            <a:lvl2pPr>
              <a:defRPr>
                <a:latin typeface="Whitney Light" pitchFamily="50" charset="0"/>
              </a:defRPr>
            </a:lvl2pPr>
            <a:lvl3pPr>
              <a:defRPr>
                <a:latin typeface="Whitney Light" pitchFamily="50" charset="0"/>
              </a:defRPr>
            </a:lvl3pPr>
            <a:lvl4pPr>
              <a:defRPr>
                <a:latin typeface="Whitney Light" pitchFamily="50" charset="0"/>
              </a:defRPr>
            </a:lvl4pPr>
            <a:lvl5pPr>
              <a:defRPr>
                <a:latin typeface="Whitney Light" pitchFamily="50" charset="0"/>
              </a:defRPr>
            </a:lvl5pPr>
          </a:lstStyle>
          <a:p>
            <a:pPr lvl="0"/>
            <a:r>
              <a:rPr lang="de-DE"/>
              <a:t>Textmasterformat bearbeiten</a:t>
            </a:r>
          </a:p>
        </p:txBody>
      </p:sp>
      <p:sp>
        <p:nvSpPr>
          <p:cNvPr id="7" name="Textplatzhalter 6"/>
          <p:cNvSpPr>
            <a:spLocks noGrp="1"/>
          </p:cNvSpPr>
          <p:nvPr>
            <p:ph type="body" sz="quarter" idx="14"/>
          </p:nvPr>
        </p:nvSpPr>
        <p:spPr>
          <a:xfrm>
            <a:off x="825503" y="1449388"/>
            <a:ext cx="10935129" cy="4824412"/>
          </a:xfrm>
          <a:prstGeom prst="rect">
            <a:avLst/>
          </a:prstGeom>
        </p:spPr>
        <p:txBody>
          <a:bodyPr/>
          <a:lstStyle>
            <a:lvl1pPr marL="342891" indent="-342891">
              <a:buFont typeface="Wingdings" panose="05000000000000000000" pitchFamily="2" charset="2"/>
              <a:buChar char="§"/>
              <a:defRPr>
                <a:solidFill>
                  <a:srgbClr val="5F5E5E"/>
                </a:solidFill>
                <a:latin typeface="Whitney Light" pitchFamily="50" charset="0"/>
              </a:defRPr>
            </a:lvl1pPr>
            <a:lvl2pPr marL="742932" indent="-285744">
              <a:buFont typeface="Wingdings" panose="05000000000000000000" pitchFamily="2" charset="2"/>
              <a:buChar char="§"/>
              <a:defRPr>
                <a:solidFill>
                  <a:srgbClr val="5F5E5E"/>
                </a:solidFill>
                <a:latin typeface="Whitney Light" pitchFamily="50" charset="0"/>
              </a:defRPr>
            </a:lvl2pPr>
            <a:lvl3pPr marL="1142971" indent="-228594">
              <a:buFont typeface="Wingdings" panose="05000000000000000000" pitchFamily="2" charset="2"/>
              <a:buChar char="§"/>
              <a:defRPr>
                <a:solidFill>
                  <a:srgbClr val="5F5E5E"/>
                </a:solidFill>
                <a:latin typeface="Whitney Light" pitchFamily="50" charset="0"/>
              </a:defRPr>
            </a:lvl3pPr>
            <a:lvl4pPr marL="1600160" indent="-228594">
              <a:buFont typeface="Wingdings" panose="05000000000000000000" pitchFamily="2" charset="2"/>
              <a:buChar char="§"/>
              <a:defRPr>
                <a:solidFill>
                  <a:srgbClr val="5F5E5E"/>
                </a:solidFill>
                <a:latin typeface="Whitney Light" pitchFamily="50" charset="0"/>
              </a:defRPr>
            </a:lvl4pPr>
            <a:lvl5pPr marL="2057349" indent="-228594">
              <a:buFont typeface="Wingdings" panose="05000000000000000000" pitchFamily="2" charset="2"/>
              <a:buChar char="§"/>
              <a:defRPr>
                <a:solidFill>
                  <a:srgbClr val="5F5E5E"/>
                </a:solidFill>
                <a:latin typeface="Whitney Light" pitchFamily="50" charset="0"/>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8" name="Foliennummernplatzhalter 4"/>
          <p:cNvSpPr>
            <a:spLocks noGrp="1"/>
          </p:cNvSpPr>
          <p:nvPr>
            <p:ph type="sldNum" sz="quarter" idx="15"/>
          </p:nvPr>
        </p:nvSpPr>
        <p:spPr/>
        <p:txBody>
          <a:bodyPr/>
          <a:lstStyle>
            <a:lvl1pPr>
              <a:defRPr/>
            </a:lvl1pPr>
          </a:lstStyle>
          <a:p>
            <a:pPr>
              <a:defRPr/>
            </a:pPr>
            <a:fld id="{522CA365-FC2F-4C86-A83D-F638D37BEAE6}" type="slidenum">
              <a:rPr lang="de-DE" altLang="de-DE"/>
              <a:pPr>
                <a:defRPr/>
              </a:pPr>
              <a:t>‹#›</a:t>
            </a:fld>
            <a:endParaRPr lang="de-DE" altLang="de-DE"/>
          </a:p>
        </p:txBody>
      </p:sp>
      <p:sp>
        <p:nvSpPr>
          <p:cNvPr id="10" name="Textfeld 6">
            <a:extLst>
              <a:ext uri="{FF2B5EF4-FFF2-40B4-BE49-F238E27FC236}">
                <a16:creationId xmlns:a16="http://schemas.microsoft.com/office/drawing/2014/main" id="{6986AC0F-EBDE-4F1D-8502-CF3226AD73D9}"/>
              </a:ext>
            </a:extLst>
          </p:cNvPr>
          <p:cNvSpPr txBox="1"/>
          <p:nvPr userDrawn="1"/>
        </p:nvSpPr>
        <p:spPr>
          <a:xfrm>
            <a:off x="814917" y="6449620"/>
            <a:ext cx="2386608" cy="147733"/>
          </a:xfrm>
          <a:prstGeom prst="rect">
            <a:avLst/>
          </a:prstGeom>
        </p:spPr>
        <p:txBody>
          <a:bodyPr wrap="square" lIns="0" tIns="0" rIns="0" bIns="0" rtlCol="0">
            <a:spAutoFit/>
          </a:bodyPr>
          <a:lstStyle/>
          <a:p>
            <a:pPr marL="0" marR="0" indent="0" algn="l" defTabSz="914395" rtl="0" eaLnBrk="1" fontAlgn="auto" latinLnBrk="0" hangingPunct="1">
              <a:lnSpc>
                <a:spcPct val="80000"/>
              </a:lnSpc>
              <a:spcBef>
                <a:spcPts val="0"/>
              </a:spcBef>
              <a:spcAft>
                <a:spcPts val="1200"/>
              </a:spcAft>
              <a:buClrTx/>
              <a:buSzTx/>
              <a:buFont typeface="Arial" pitchFamily="34" charset="0"/>
              <a:buNone/>
              <a:tabLst/>
              <a:defRPr/>
            </a:pPr>
            <a:r>
              <a:rPr lang="en-US" sz="1200" baseline="0" noProof="0" dirty="0">
                <a:solidFill>
                  <a:srgbClr val="5F6062"/>
                </a:solidFill>
                <a:latin typeface="Whitney Light" pitchFamily="50" charset="0"/>
                <a:cs typeface="Arial"/>
              </a:rPr>
              <a:t>October 2022</a:t>
            </a:r>
            <a:endParaRPr lang="en-US" sz="1200" noProof="0" dirty="0">
              <a:solidFill>
                <a:srgbClr val="5F6062"/>
              </a:solidFill>
              <a:latin typeface="Whitney Light" pitchFamily="50" charset="0"/>
              <a:cs typeface="Arial"/>
            </a:endParaRPr>
          </a:p>
        </p:txBody>
      </p:sp>
      <p:sp>
        <p:nvSpPr>
          <p:cNvPr id="2" name="Rectangle 1">
            <a:extLst>
              <a:ext uri="{FF2B5EF4-FFF2-40B4-BE49-F238E27FC236}">
                <a16:creationId xmlns:a16="http://schemas.microsoft.com/office/drawing/2014/main" id="{12DBDF8C-4CF1-45F2-B5E5-57300F3AA874}"/>
              </a:ext>
            </a:extLst>
          </p:cNvPr>
          <p:cNvSpPr/>
          <p:nvPr userDrawn="1"/>
        </p:nvSpPr>
        <p:spPr>
          <a:xfrm>
            <a:off x="825502" y="411167"/>
            <a:ext cx="756000" cy="746125"/>
          </a:xfrm>
          <a:prstGeom prst="rect">
            <a:avLst/>
          </a:prstGeom>
          <a:noFill/>
          <a:ln w="9525">
            <a:solidFill>
              <a:srgbClr val="B4B6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Tree>
    <p:extLst>
      <p:ext uri="{BB962C8B-B14F-4D97-AF65-F5344CB8AC3E}">
        <p14:creationId xmlns:p14="http://schemas.microsoft.com/office/powerpoint/2010/main" val="29656037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ouble header, two columns, graphics">
    <p:spTree>
      <p:nvGrpSpPr>
        <p:cNvPr id="1" name=""/>
        <p:cNvGrpSpPr/>
        <p:nvPr/>
      </p:nvGrpSpPr>
      <p:grpSpPr>
        <a:xfrm>
          <a:off x="0" y="0"/>
          <a:ext cx="0" cy="0"/>
          <a:chOff x="0" y="0"/>
          <a:chExt cx="0" cy="0"/>
        </a:xfrm>
      </p:grpSpPr>
      <p:sp>
        <p:nvSpPr>
          <p:cNvPr id="7" name="Inhaltsplatzhalter 16"/>
          <p:cNvSpPr>
            <a:spLocks noGrp="1"/>
          </p:cNvSpPr>
          <p:nvPr>
            <p:ph sz="quarter" idx="17" hasCustomPrompt="1"/>
          </p:nvPr>
        </p:nvSpPr>
        <p:spPr>
          <a:xfrm>
            <a:off x="6362700" y="1700214"/>
            <a:ext cx="5280000" cy="4537075"/>
          </a:xfrm>
          <a:prstGeom prst="rect">
            <a:avLst/>
          </a:prstGeom>
        </p:spPr>
        <p:txBody>
          <a:bodyPr/>
          <a:lstStyle>
            <a:lvl1pPr marL="0" marR="0" indent="0" algn="l" defTabSz="914400" rtl="0" eaLnBrk="1" fontAlgn="auto" latinLnBrk="0" hangingPunct="1">
              <a:lnSpc>
                <a:spcPct val="80000"/>
              </a:lnSpc>
              <a:spcBef>
                <a:spcPts val="1200"/>
              </a:spcBef>
              <a:spcAft>
                <a:spcPts val="300"/>
              </a:spcAft>
              <a:buClrTx/>
              <a:buSzTx/>
              <a:buFontTx/>
              <a:buNone/>
              <a:tabLst/>
              <a:defRPr kumimoji="0" lang="de-DE" sz="1800" b="1" i="0" u="none" strike="noStrike" kern="1200" cap="none" spc="0" normalizeH="0" baseline="0" dirty="0" smtClean="0">
                <a:ln>
                  <a:noFill/>
                </a:ln>
                <a:solidFill>
                  <a:srgbClr val="004D8F"/>
                </a:solidFill>
                <a:effectLst/>
                <a:uLnTx/>
                <a:uFillTx/>
                <a:latin typeface="+mn-lt"/>
                <a:ea typeface="+mn-ea"/>
                <a:cs typeface="Arial"/>
              </a:defRPr>
            </a:lvl1pPr>
            <a:lvl2pPr marL="3175" indent="0">
              <a:spcBef>
                <a:spcPts val="400"/>
              </a:spcBef>
              <a:buNone/>
              <a:defRPr sz="1800" b="1">
                <a:solidFill>
                  <a:srgbClr val="777777"/>
                </a:solidFill>
              </a:defRPr>
            </a:lvl2pPr>
            <a:lvl3pPr marL="0" indent="0">
              <a:spcBef>
                <a:spcPts val="300"/>
              </a:spcBef>
              <a:buNone/>
              <a:defRPr sz="1600"/>
            </a:lvl3pPr>
            <a:lvl4pPr marL="228600" indent="-228600">
              <a:spcBef>
                <a:spcPts val="200"/>
              </a:spcBef>
              <a:buFont typeface="Arial" panose="020B0604020202020204" pitchFamily="34" charset="0"/>
              <a:buChar char="•"/>
              <a:defRPr sz="1600"/>
            </a:lvl4pPr>
            <a:lvl5pPr marL="447675" indent="-228600">
              <a:spcBef>
                <a:spcPts val="200"/>
              </a:spcBef>
              <a:buFont typeface="Symbol" panose="05050102010706020507" pitchFamily="18" charset="2"/>
              <a:buChar char="-"/>
              <a:defRPr sz="1400"/>
            </a:lvl5pPr>
          </a:lstStyle>
          <a:p>
            <a:pPr lvl="0"/>
            <a:r>
              <a:rPr lang="de-DE"/>
              <a:t>First Headline</a:t>
            </a:r>
          </a:p>
          <a:p>
            <a:pPr lvl="1"/>
            <a:r>
              <a:rPr lang="de-DE"/>
              <a:t>Second Headline</a:t>
            </a:r>
          </a:p>
          <a:p>
            <a:pPr lvl="2"/>
            <a:r>
              <a:rPr lang="de-DE"/>
              <a:t>Third Line</a:t>
            </a:r>
          </a:p>
          <a:p>
            <a:pPr lvl="3"/>
            <a:r>
              <a:rPr lang="de-DE" err="1"/>
              <a:t>Fourth</a:t>
            </a:r>
            <a:r>
              <a:rPr lang="de-DE"/>
              <a:t> Line</a:t>
            </a:r>
          </a:p>
          <a:p>
            <a:pPr lvl="4"/>
            <a:r>
              <a:rPr lang="de-DE" err="1"/>
              <a:t>Fifth</a:t>
            </a:r>
            <a:r>
              <a:rPr lang="de-DE"/>
              <a:t> Line</a:t>
            </a:r>
          </a:p>
        </p:txBody>
      </p:sp>
      <p:sp>
        <p:nvSpPr>
          <p:cNvPr id="8" name="Textplatzhalter 4"/>
          <p:cNvSpPr>
            <a:spLocks noGrp="1"/>
          </p:cNvSpPr>
          <p:nvPr>
            <p:ph type="body" sz="quarter" idx="10" hasCustomPrompt="1"/>
          </p:nvPr>
        </p:nvSpPr>
        <p:spPr>
          <a:xfrm>
            <a:off x="2102401" y="644329"/>
            <a:ext cx="9503833" cy="395288"/>
          </a:xfrm>
          <a:prstGeom prst="rect">
            <a:avLst/>
          </a:prstGeom>
        </p:spPr>
        <p:txBody>
          <a:bodyPr/>
          <a:lstStyle>
            <a:lvl1pPr marL="0" indent="0">
              <a:buNone/>
              <a:defRPr lang="de-DE" sz="1800" b="1" kern="1200" dirty="0">
                <a:solidFill>
                  <a:srgbClr val="004D8F"/>
                </a:solidFill>
                <a:latin typeface="Arial" pitchFamily="34" charset="0"/>
                <a:ea typeface="+mn-ea"/>
                <a:cs typeface="Arial" pitchFamily="34" charset="0"/>
              </a:defRPr>
            </a:lvl1pPr>
          </a:lstStyle>
          <a:p>
            <a:r>
              <a:rPr lang="de-DE"/>
              <a:t>Sample </a:t>
            </a:r>
            <a:r>
              <a:rPr lang="de-DE" err="1"/>
              <a:t>slide</a:t>
            </a:r>
            <a:r>
              <a:rPr lang="de-DE"/>
              <a:t> </a:t>
            </a:r>
            <a:r>
              <a:rPr lang="de-DE" err="1"/>
              <a:t>with</a:t>
            </a:r>
            <a:r>
              <a:rPr lang="de-DE"/>
              <a:t> </a:t>
            </a:r>
            <a:r>
              <a:rPr lang="de-DE" err="1"/>
              <a:t>one</a:t>
            </a:r>
            <a:r>
              <a:rPr lang="de-DE"/>
              <a:t> </a:t>
            </a:r>
            <a:r>
              <a:rPr lang="de-DE" err="1"/>
              <a:t>description</a:t>
            </a:r>
            <a:r>
              <a:rPr lang="de-DE"/>
              <a:t> </a:t>
            </a:r>
            <a:r>
              <a:rPr lang="de-DE" err="1"/>
              <a:t>line</a:t>
            </a:r>
            <a:endParaRPr lang="de-DE"/>
          </a:p>
        </p:txBody>
      </p:sp>
      <p:sp>
        <p:nvSpPr>
          <p:cNvPr id="9" name="Textplatzhalter 20"/>
          <p:cNvSpPr>
            <a:spLocks noGrp="1"/>
          </p:cNvSpPr>
          <p:nvPr>
            <p:ph type="body" sz="quarter" idx="11" hasCustomPrompt="1"/>
          </p:nvPr>
        </p:nvSpPr>
        <p:spPr>
          <a:xfrm>
            <a:off x="2102400" y="945183"/>
            <a:ext cx="9120717" cy="360363"/>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lang="de-DE" sz="1600" kern="1200">
                <a:solidFill>
                  <a:srgbClr val="5F6062"/>
                </a:solidFill>
                <a:latin typeface="Arial"/>
                <a:ea typeface="+mn-ea"/>
                <a:cs typeface="Arial"/>
              </a:defRPr>
            </a:lvl1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de-DE"/>
              <a:t>Description</a:t>
            </a:r>
          </a:p>
        </p:txBody>
      </p:sp>
      <p:sp>
        <p:nvSpPr>
          <p:cNvPr id="11" name="Inhaltsplatzhalter 16"/>
          <p:cNvSpPr>
            <a:spLocks noGrp="1"/>
          </p:cNvSpPr>
          <p:nvPr>
            <p:ph sz="quarter" idx="16" hasCustomPrompt="1"/>
          </p:nvPr>
        </p:nvSpPr>
        <p:spPr>
          <a:xfrm>
            <a:off x="609601" y="1700214"/>
            <a:ext cx="5280000" cy="4537075"/>
          </a:xfrm>
          <a:prstGeom prst="rect">
            <a:avLst/>
          </a:prstGeom>
        </p:spPr>
        <p:txBody>
          <a:bodyPr/>
          <a:lstStyle>
            <a:lvl1pPr marL="0" marR="0" indent="0" algn="l" defTabSz="914400" rtl="0" eaLnBrk="1" fontAlgn="auto" latinLnBrk="0" hangingPunct="1">
              <a:lnSpc>
                <a:spcPct val="80000"/>
              </a:lnSpc>
              <a:spcBef>
                <a:spcPts val="1200"/>
              </a:spcBef>
              <a:spcAft>
                <a:spcPts val="300"/>
              </a:spcAft>
              <a:buClrTx/>
              <a:buSzTx/>
              <a:buFontTx/>
              <a:buNone/>
              <a:tabLst/>
              <a:defRPr kumimoji="0" lang="de-DE" sz="1800" b="1" i="0" u="none" strike="noStrike" kern="1200" cap="none" spc="0" normalizeH="0" baseline="0" dirty="0" smtClean="0">
                <a:ln>
                  <a:noFill/>
                </a:ln>
                <a:solidFill>
                  <a:srgbClr val="004D8F"/>
                </a:solidFill>
                <a:effectLst/>
                <a:uLnTx/>
                <a:uFillTx/>
                <a:latin typeface="+mn-lt"/>
                <a:ea typeface="+mn-ea"/>
                <a:cs typeface="Arial"/>
              </a:defRPr>
            </a:lvl1pPr>
            <a:lvl2pPr marL="3175" indent="0">
              <a:spcBef>
                <a:spcPts val="400"/>
              </a:spcBef>
              <a:buNone/>
              <a:defRPr sz="1800" b="1">
                <a:solidFill>
                  <a:srgbClr val="777777"/>
                </a:solidFill>
              </a:defRPr>
            </a:lvl2pPr>
            <a:lvl3pPr marL="0" indent="0">
              <a:spcBef>
                <a:spcPts val="300"/>
              </a:spcBef>
              <a:buNone/>
              <a:defRPr sz="1600"/>
            </a:lvl3pPr>
            <a:lvl4pPr marL="228600" indent="-228600">
              <a:spcBef>
                <a:spcPts val="200"/>
              </a:spcBef>
              <a:buFont typeface="Arial" panose="020B0604020202020204" pitchFamily="34" charset="0"/>
              <a:buChar char="•"/>
              <a:defRPr sz="1600"/>
            </a:lvl4pPr>
            <a:lvl5pPr marL="447675" indent="-228600">
              <a:spcBef>
                <a:spcPts val="200"/>
              </a:spcBef>
              <a:buFont typeface="Symbol" panose="05050102010706020507" pitchFamily="18" charset="2"/>
              <a:buChar char="-"/>
              <a:defRPr sz="1400"/>
            </a:lvl5pPr>
          </a:lstStyle>
          <a:p>
            <a:pPr lvl="0"/>
            <a:r>
              <a:rPr lang="de-DE"/>
              <a:t>First Headline</a:t>
            </a:r>
          </a:p>
          <a:p>
            <a:pPr lvl="1"/>
            <a:r>
              <a:rPr lang="de-DE"/>
              <a:t>Second Headline</a:t>
            </a:r>
          </a:p>
          <a:p>
            <a:pPr lvl="2"/>
            <a:r>
              <a:rPr lang="de-DE"/>
              <a:t>Third Line</a:t>
            </a:r>
          </a:p>
          <a:p>
            <a:pPr lvl="3"/>
            <a:r>
              <a:rPr lang="de-DE" err="1"/>
              <a:t>Fourth</a:t>
            </a:r>
            <a:r>
              <a:rPr lang="de-DE"/>
              <a:t> Line</a:t>
            </a:r>
          </a:p>
          <a:p>
            <a:pPr lvl="4"/>
            <a:r>
              <a:rPr lang="de-DE" err="1"/>
              <a:t>Fifth</a:t>
            </a:r>
            <a:r>
              <a:rPr lang="de-DE"/>
              <a:t> Line</a:t>
            </a:r>
          </a:p>
        </p:txBody>
      </p:sp>
    </p:spTree>
    <p:extLst>
      <p:ext uri="{BB962C8B-B14F-4D97-AF65-F5344CB8AC3E}">
        <p14:creationId xmlns:p14="http://schemas.microsoft.com/office/powerpoint/2010/main" val="4070526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D8B3B-6F48-4E8B-BAAC-3D0B35572043}"/>
              </a:ext>
            </a:extLst>
          </p:cNvPr>
          <p:cNvSpPr>
            <a:spLocks noGrp="1"/>
          </p:cNvSpPr>
          <p:nvPr>
            <p:ph type="title"/>
          </p:nvPr>
        </p:nvSpPr>
        <p:spPr/>
        <p:txBody>
          <a:bodyPr/>
          <a:lstStyle/>
          <a:p>
            <a:r>
              <a:rPr lang="en-US"/>
              <a:t>Click to edit Master title style</a:t>
            </a:r>
            <a:endParaRPr lang="en-SE"/>
          </a:p>
        </p:txBody>
      </p:sp>
      <p:sp>
        <p:nvSpPr>
          <p:cNvPr id="3" name="Content Placeholder 2">
            <a:extLst>
              <a:ext uri="{FF2B5EF4-FFF2-40B4-BE49-F238E27FC236}">
                <a16:creationId xmlns:a16="http://schemas.microsoft.com/office/drawing/2014/main" id="{9F1BAA6D-5C45-4D97-A533-0283EA7D6AE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Date Placeholder 3">
            <a:extLst>
              <a:ext uri="{FF2B5EF4-FFF2-40B4-BE49-F238E27FC236}">
                <a16:creationId xmlns:a16="http://schemas.microsoft.com/office/drawing/2014/main" id="{2201251E-D105-4588-A116-1BAB76F275BA}"/>
              </a:ext>
            </a:extLst>
          </p:cNvPr>
          <p:cNvSpPr>
            <a:spLocks noGrp="1"/>
          </p:cNvSpPr>
          <p:nvPr>
            <p:ph type="dt" sz="half" idx="10"/>
          </p:nvPr>
        </p:nvSpPr>
        <p:spPr/>
        <p:txBody>
          <a:bodyPr/>
          <a:lstStyle/>
          <a:p>
            <a:fld id="{1B32C420-1C96-439A-A621-9A79DBE4A80F}" type="datetimeFigureOut">
              <a:rPr lang="en-SE" smtClean="0"/>
              <a:t>10/13/2022</a:t>
            </a:fld>
            <a:endParaRPr lang="en-SE"/>
          </a:p>
        </p:txBody>
      </p:sp>
      <p:sp>
        <p:nvSpPr>
          <p:cNvPr id="5" name="Footer Placeholder 4">
            <a:extLst>
              <a:ext uri="{FF2B5EF4-FFF2-40B4-BE49-F238E27FC236}">
                <a16:creationId xmlns:a16="http://schemas.microsoft.com/office/drawing/2014/main" id="{0B39ECB2-2A5E-4257-9398-E1BD40E02726}"/>
              </a:ext>
            </a:extLst>
          </p:cNvPr>
          <p:cNvSpPr>
            <a:spLocks noGrp="1"/>
          </p:cNvSpPr>
          <p:nvPr>
            <p:ph type="ftr" sz="quarter" idx="11"/>
          </p:nvPr>
        </p:nvSpPr>
        <p:spPr/>
        <p:txBody>
          <a:bodyPr/>
          <a:lstStyle/>
          <a:p>
            <a:endParaRPr lang="en-SE"/>
          </a:p>
        </p:txBody>
      </p:sp>
      <p:sp>
        <p:nvSpPr>
          <p:cNvPr id="6" name="Slide Number Placeholder 5">
            <a:extLst>
              <a:ext uri="{FF2B5EF4-FFF2-40B4-BE49-F238E27FC236}">
                <a16:creationId xmlns:a16="http://schemas.microsoft.com/office/drawing/2014/main" id="{BFF4CDF9-DAAD-4D76-BEE2-2B5EF85E5960}"/>
              </a:ext>
            </a:extLst>
          </p:cNvPr>
          <p:cNvSpPr>
            <a:spLocks noGrp="1"/>
          </p:cNvSpPr>
          <p:nvPr>
            <p:ph type="sldNum" sz="quarter" idx="12"/>
          </p:nvPr>
        </p:nvSpPr>
        <p:spPr/>
        <p:txBody>
          <a:bodyPr/>
          <a:lstStyle/>
          <a:p>
            <a:fld id="{437448C6-BEFE-4815-8943-25D237B99061}" type="slidenum">
              <a:rPr lang="en-SE" smtClean="0"/>
              <a:t>‹#›</a:t>
            </a:fld>
            <a:endParaRPr lang="en-SE"/>
          </a:p>
        </p:txBody>
      </p:sp>
    </p:spTree>
    <p:extLst>
      <p:ext uri="{BB962C8B-B14F-4D97-AF65-F5344CB8AC3E}">
        <p14:creationId xmlns:p14="http://schemas.microsoft.com/office/powerpoint/2010/main" val="1166881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45C87-CCB0-44CB-A297-766B770EAA2F}"/>
              </a:ext>
            </a:extLst>
          </p:cNvPr>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SE"/>
          </a:p>
        </p:txBody>
      </p:sp>
      <p:sp>
        <p:nvSpPr>
          <p:cNvPr id="3" name="Text Placeholder 2">
            <a:extLst>
              <a:ext uri="{FF2B5EF4-FFF2-40B4-BE49-F238E27FC236}">
                <a16:creationId xmlns:a16="http://schemas.microsoft.com/office/drawing/2014/main" id="{08F8D082-91BA-49F1-95B0-3BBD92FBEE9E}"/>
              </a:ext>
            </a:extLst>
          </p:cNvPr>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9A487C9-FD70-464F-97BE-C7666B0E67C7}"/>
              </a:ext>
            </a:extLst>
          </p:cNvPr>
          <p:cNvSpPr>
            <a:spLocks noGrp="1"/>
          </p:cNvSpPr>
          <p:nvPr>
            <p:ph type="dt" sz="half" idx="10"/>
          </p:nvPr>
        </p:nvSpPr>
        <p:spPr/>
        <p:txBody>
          <a:bodyPr/>
          <a:lstStyle/>
          <a:p>
            <a:fld id="{1B32C420-1C96-439A-A621-9A79DBE4A80F}" type="datetimeFigureOut">
              <a:rPr lang="en-SE" smtClean="0"/>
              <a:t>10/13/2022</a:t>
            </a:fld>
            <a:endParaRPr lang="en-SE"/>
          </a:p>
        </p:txBody>
      </p:sp>
      <p:sp>
        <p:nvSpPr>
          <p:cNvPr id="5" name="Footer Placeholder 4">
            <a:extLst>
              <a:ext uri="{FF2B5EF4-FFF2-40B4-BE49-F238E27FC236}">
                <a16:creationId xmlns:a16="http://schemas.microsoft.com/office/drawing/2014/main" id="{2720A5AB-52DD-488E-9E8F-26BF758B219A}"/>
              </a:ext>
            </a:extLst>
          </p:cNvPr>
          <p:cNvSpPr>
            <a:spLocks noGrp="1"/>
          </p:cNvSpPr>
          <p:nvPr>
            <p:ph type="ftr" sz="quarter" idx="11"/>
          </p:nvPr>
        </p:nvSpPr>
        <p:spPr/>
        <p:txBody>
          <a:bodyPr/>
          <a:lstStyle/>
          <a:p>
            <a:endParaRPr lang="en-SE"/>
          </a:p>
        </p:txBody>
      </p:sp>
      <p:sp>
        <p:nvSpPr>
          <p:cNvPr id="6" name="Slide Number Placeholder 5">
            <a:extLst>
              <a:ext uri="{FF2B5EF4-FFF2-40B4-BE49-F238E27FC236}">
                <a16:creationId xmlns:a16="http://schemas.microsoft.com/office/drawing/2014/main" id="{48EA4EEA-53FA-4E17-8C67-1DD9E033431D}"/>
              </a:ext>
            </a:extLst>
          </p:cNvPr>
          <p:cNvSpPr>
            <a:spLocks noGrp="1"/>
          </p:cNvSpPr>
          <p:nvPr>
            <p:ph type="sldNum" sz="quarter" idx="12"/>
          </p:nvPr>
        </p:nvSpPr>
        <p:spPr/>
        <p:txBody>
          <a:bodyPr/>
          <a:lstStyle/>
          <a:p>
            <a:fld id="{437448C6-BEFE-4815-8943-25D237B99061}" type="slidenum">
              <a:rPr lang="en-SE" smtClean="0"/>
              <a:t>‹#›</a:t>
            </a:fld>
            <a:endParaRPr lang="en-SE"/>
          </a:p>
        </p:txBody>
      </p:sp>
    </p:spTree>
    <p:extLst>
      <p:ext uri="{BB962C8B-B14F-4D97-AF65-F5344CB8AC3E}">
        <p14:creationId xmlns:p14="http://schemas.microsoft.com/office/powerpoint/2010/main" val="1424447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D3EBA-C1B0-48EA-9D69-286B0E470EDB}"/>
              </a:ext>
            </a:extLst>
          </p:cNvPr>
          <p:cNvSpPr>
            <a:spLocks noGrp="1"/>
          </p:cNvSpPr>
          <p:nvPr>
            <p:ph type="title"/>
          </p:nvPr>
        </p:nvSpPr>
        <p:spPr/>
        <p:txBody>
          <a:bodyPr/>
          <a:lstStyle/>
          <a:p>
            <a:r>
              <a:rPr lang="en-US"/>
              <a:t>Click to edit Master title style</a:t>
            </a:r>
            <a:endParaRPr lang="en-SE"/>
          </a:p>
        </p:txBody>
      </p:sp>
      <p:sp>
        <p:nvSpPr>
          <p:cNvPr id="3" name="Content Placeholder 2">
            <a:extLst>
              <a:ext uri="{FF2B5EF4-FFF2-40B4-BE49-F238E27FC236}">
                <a16:creationId xmlns:a16="http://schemas.microsoft.com/office/drawing/2014/main" id="{7514C178-C99F-439A-9DA7-7E69293AFA4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Content Placeholder 3">
            <a:extLst>
              <a:ext uri="{FF2B5EF4-FFF2-40B4-BE49-F238E27FC236}">
                <a16:creationId xmlns:a16="http://schemas.microsoft.com/office/drawing/2014/main" id="{3295F820-639E-4AC9-A944-E63DA1F28E3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5" name="Date Placeholder 4">
            <a:extLst>
              <a:ext uri="{FF2B5EF4-FFF2-40B4-BE49-F238E27FC236}">
                <a16:creationId xmlns:a16="http://schemas.microsoft.com/office/drawing/2014/main" id="{B0CC3631-E9A2-4D5F-9702-95D750372C9E}"/>
              </a:ext>
            </a:extLst>
          </p:cNvPr>
          <p:cNvSpPr>
            <a:spLocks noGrp="1"/>
          </p:cNvSpPr>
          <p:nvPr>
            <p:ph type="dt" sz="half" idx="10"/>
          </p:nvPr>
        </p:nvSpPr>
        <p:spPr/>
        <p:txBody>
          <a:bodyPr/>
          <a:lstStyle/>
          <a:p>
            <a:fld id="{1B32C420-1C96-439A-A621-9A79DBE4A80F}" type="datetimeFigureOut">
              <a:rPr lang="en-SE" smtClean="0"/>
              <a:t>10/13/2022</a:t>
            </a:fld>
            <a:endParaRPr lang="en-SE"/>
          </a:p>
        </p:txBody>
      </p:sp>
      <p:sp>
        <p:nvSpPr>
          <p:cNvPr id="6" name="Footer Placeholder 5">
            <a:extLst>
              <a:ext uri="{FF2B5EF4-FFF2-40B4-BE49-F238E27FC236}">
                <a16:creationId xmlns:a16="http://schemas.microsoft.com/office/drawing/2014/main" id="{08B3BB9D-D9D3-44C3-8DE3-8B3271DB717A}"/>
              </a:ext>
            </a:extLst>
          </p:cNvPr>
          <p:cNvSpPr>
            <a:spLocks noGrp="1"/>
          </p:cNvSpPr>
          <p:nvPr>
            <p:ph type="ftr" sz="quarter" idx="11"/>
          </p:nvPr>
        </p:nvSpPr>
        <p:spPr/>
        <p:txBody>
          <a:bodyPr/>
          <a:lstStyle/>
          <a:p>
            <a:endParaRPr lang="en-SE"/>
          </a:p>
        </p:txBody>
      </p:sp>
      <p:sp>
        <p:nvSpPr>
          <p:cNvPr id="7" name="Slide Number Placeholder 6">
            <a:extLst>
              <a:ext uri="{FF2B5EF4-FFF2-40B4-BE49-F238E27FC236}">
                <a16:creationId xmlns:a16="http://schemas.microsoft.com/office/drawing/2014/main" id="{5194045D-7557-44CB-9168-CEB333A764B2}"/>
              </a:ext>
            </a:extLst>
          </p:cNvPr>
          <p:cNvSpPr>
            <a:spLocks noGrp="1"/>
          </p:cNvSpPr>
          <p:nvPr>
            <p:ph type="sldNum" sz="quarter" idx="12"/>
          </p:nvPr>
        </p:nvSpPr>
        <p:spPr/>
        <p:txBody>
          <a:bodyPr/>
          <a:lstStyle/>
          <a:p>
            <a:fld id="{437448C6-BEFE-4815-8943-25D237B99061}" type="slidenum">
              <a:rPr lang="en-SE" smtClean="0"/>
              <a:t>‹#›</a:t>
            </a:fld>
            <a:endParaRPr lang="en-SE"/>
          </a:p>
        </p:txBody>
      </p:sp>
    </p:spTree>
    <p:extLst>
      <p:ext uri="{BB962C8B-B14F-4D97-AF65-F5344CB8AC3E}">
        <p14:creationId xmlns:p14="http://schemas.microsoft.com/office/powerpoint/2010/main" val="3958715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6492F-CA36-4195-ABEA-1ACFD21E05B9}"/>
              </a:ext>
            </a:extLst>
          </p:cNvPr>
          <p:cNvSpPr>
            <a:spLocks noGrp="1"/>
          </p:cNvSpPr>
          <p:nvPr>
            <p:ph type="title"/>
          </p:nvPr>
        </p:nvSpPr>
        <p:spPr>
          <a:xfrm>
            <a:off x="839788" y="365129"/>
            <a:ext cx="10515600" cy="1325563"/>
          </a:xfrm>
        </p:spPr>
        <p:txBody>
          <a:bodyPr/>
          <a:lstStyle/>
          <a:p>
            <a:r>
              <a:rPr lang="en-US"/>
              <a:t>Click to edit Master title style</a:t>
            </a:r>
            <a:endParaRPr lang="en-SE"/>
          </a:p>
        </p:txBody>
      </p:sp>
      <p:sp>
        <p:nvSpPr>
          <p:cNvPr id="3" name="Text Placeholder 2">
            <a:extLst>
              <a:ext uri="{FF2B5EF4-FFF2-40B4-BE49-F238E27FC236}">
                <a16:creationId xmlns:a16="http://schemas.microsoft.com/office/drawing/2014/main" id="{C837EFAB-8A0A-421B-BBFC-254237BC5C13}"/>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2AE09FC-D93B-4783-A9B2-B46E5D7B3394}"/>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5" name="Text Placeholder 4">
            <a:extLst>
              <a:ext uri="{FF2B5EF4-FFF2-40B4-BE49-F238E27FC236}">
                <a16:creationId xmlns:a16="http://schemas.microsoft.com/office/drawing/2014/main" id="{0021435E-71B1-4C4E-8500-0C87B1A431CF}"/>
              </a:ext>
            </a:extLst>
          </p:cNvPr>
          <p:cNvSpPr>
            <a:spLocks noGrp="1"/>
          </p:cNvSpPr>
          <p:nvPr>
            <p:ph type="body" sz="quarter" idx="3"/>
          </p:nvPr>
        </p:nvSpPr>
        <p:spPr>
          <a:xfrm>
            <a:off x="6172202"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A8976E2-11BE-4844-8DE4-4B40E8D23444}"/>
              </a:ext>
            </a:extLst>
          </p:cNvPr>
          <p:cNvSpPr>
            <a:spLocks noGrp="1"/>
          </p:cNvSpPr>
          <p:nvPr>
            <p:ph sz="quarter" idx="4"/>
          </p:nvPr>
        </p:nvSpPr>
        <p:spPr>
          <a:xfrm>
            <a:off x="6172202"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7" name="Date Placeholder 6">
            <a:extLst>
              <a:ext uri="{FF2B5EF4-FFF2-40B4-BE49-F238E27FC236}">
                <a16:creationId xmlns:a16="http://schemas.microsoft.com/office/drawing/2014/main" id="{740A288B-33EC-4F5E-B5E2-ACE8A7271042}"/>
              </a:ext>
            </a:extLst>
          </p:cNvPr>
          <p:cNvSpPr>
            <a:spLocks noGrp="1"/>
          </p:cNvSpPr>
          <p:nvPr>
            <p:ph type="dt" sz="half" idx="10"/>
          </p:nvPr>
        </p:nvSpPr>
        <p:spPr/>
        <p:txBody>
          <a:bodyPr/>
          <a:lstStyle/>
          <a:p>
            <a:fld id="{1B32C420-1C96-439A-A621-9A79DBE4A80F}" type="datetimeFigureOut">
              <a:rPr lang="en-SE" smtClean="0"/>
              <a:t>10/13/2022</a:t>
            </a:fld>
            <a:endParaRPr lang="en-SE"/>
          </a:p>
        </p:txBody>
      </p:sp>
      <p:sp>
        <p:nvSpPr>
          <p:cNvPr id="8" name="Footer Placeholder 7">
            <a:extLst>
              <a:ext uri="{FF2B5EF4-FFF2-40B4-BE49-F238E27FC236}">
                <a16:creationId xmlns:a16="http://schemas.microsoft.com/office/drawing/2014/main" id="{74A5CD5B-02C6-4355-B937-3819405B8CE4}"/>
              </a:ext>
            </a:extLst>
          </p:cNvPr>
          <p:cNvSpPr>
            <a:spLocks noGrp="1"/>
          </p:cNvSpPr>
          <p:nvPr>
            <p:ph type="ftr" sz="quarter" idx="11"/>
          </p:nvPr>
        </p:nvSpPr>
        <p:spPr/>
        <p:txBody>
          <a:bodyPr/>
          <a:lstStyle/>
          <a:p>
            <a:endParaRPr lang="en-SE"/>
          </a:p>
        </p:txBody>
      </p:sp>
      <p:sp>
        <p:nvSpPr>
          <p:cNvPr id="9" name="Slide Number Placeholder 8">
            <a:extLst>
              <a:ext uri="{FF2B5EF4-FFF2-40B4-BE49-F238E27FC236}">
                <a16:creationId xmlns:a16="http://schemas.microsoft.com/office/drawing/2014/main" id="{CB02C9F4-5E4F-4182-B04F-3CF0591E012C}"/>
              </a:ext>
            </a:extLst>
          </p:cNvPr>
          <p:cNvSpPr>
            <a:spLocks noGrp="1"/>
          </p:cNvSpPr>
          <p:nvPr>
            <p:ph type="sldNum" sz="quarter" idx="12"/>
          </p:nvPr>
        </p:nvSpPr>
        <p:spPr/>
        <p:txBody>
          <a:bodyPr/>
          <a:lstStyle/>
          <a:p>
            <a:fld id="{437448C6-BEFE-4815-8943-25D237B99061}" type="slidenum">
              <a:rPr lang="en-SE" smtClean="0"/>
              <a:t>‹#›</a:t>
            </a:fld>
            <a:endParaRPr lang="en-SE"/>
          </a:p>
        </p:txBody>
      </p:sp>
    </p:spTree>
    <p:extLst>
      <p:ext uri="{BB962C8B-B14F-4D97-AF65-F5344CB8AC3E}">
        <p14:creationId xmlns:p14="http://schemas.microsoft.com/office/powerpoint/2010/main" val="3644205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B56F4-E171-4441-99BA-CE142F47AD08}"/>
              </a:ext>
            </a:extLst>
          </p:cNvPr>
          <p:cNvSpPr>
            <a:spLocks noGrp="1"/>
          </p:cNvSpPr>
          <p:nvPr>
            <p:ph type="title"/>
          </p:nvPr>
        </p:nvSpPr>
        <p:spPr/>
        <p:txBody>
          <a:bodyPr/>
          <a:lstStyle/>
          <a:p>
            <a:r>
              <a:rPr lang="en-US"/>
              <a:t>Click to edit Master title style</a:t>
            </a:r>
            <a:endParaRPr lang="en-SE"/>
          </a:p>
        </p:txBody>
      </p:sp>
      <p:sp>
        <p:nvSpPr>
          <p:cNvPr id="3" name="Date Placeholder 2">
            <a:extLst>
              <a:ext uri="{FF2B5EF4-FFF2-40B4-BE49-F238E27FC236}">
                <a16:creationId xmlns:a16="http://schemas.microsoft.com/office/drawing/2014/main" id="{342D87AC-59F1-48A7-B73D-CCB3E1132BD1}"/>
              </a:ext>
            </a:extLst>
          </p:cNvPr>
          <p:cNvSpPr>
            <a:spLocks noGrp="1"/>
          </p:cNvSpPr>
          <p:nvPr>
            <p:ph type="dt" sz="half" idx="10"/>
          </p:nvPr>
        </p:nvSpPr>
        <p:spPr/>
        <p:txBody>
          <a:bodyPr/>
          <a:lstStyle/>
          <a:p>
            <a:fld id="{1B32C420-1C96-439A-A621-9A79DBE4A80F}" type="datetimeFigureOut">
              <a:rPr lang="en-SE" smtClean="0"/>
              <a:t>10/13/2022</a:t>
            </a:fld>
            <a:endParaRPr lang="en-SE"/>
          </a:p>
        </p:txBody>
      </p:sp>
      <p:sp>
        <p:nvSpPr>
          <p:cNvPr id="4" name="Footer Placeholder 3">
            <a:extLst>
              <a:ext uri="{FF2B5EF4-FFF2-40B4-BE49-F238E27FC236}">
                <a16:creationId xmlns:a16="http://schemas.microsoft.com/office/drawing/2014/main" id="{60851951-5D0E-4CCF-9BC5-B415D0ADF29A}"/>
              </a:ext>
            </a:extLst>
          </p:cNvPr>
          <p:cNvSpPr>
            <a:spLocks noGrp="1"/>
          </p:cNvSpPr>
          <p:nvPr>
            <p:ph type="ftr" sz="quarter" idx="11"/>
          </p:nvPr>
        </p:nvSpPr>
        <p:spPr/>
        <p:txBody>
          <a:bodyPr/>
          <a:lstStyle/>
          <a:p>
            <a:endParaRPr lang="en-SE"/>
          </a:p>
        </p:txBody>
      </p:sp>
      <p:sp>
        <p:nvSpPr>
          <p:cNvPr id="5" name="Slide Number Placeholder 4">
            <a:extLst>
              <a:ext uri="{FF2B5EF4-FFF2-40B4-BE49-F238E27FC236}">
                <a16:creationId xmlns:a16="http://schemas.microsoft.com/office/drawing/2014/main" id="{C700145F-87E2-4207-8096-416714C26DDE}"/>
              </a:ext>
            </a:extLst>
          </p:cNvPr>
          <p:cNvSpPr>
            <a:spLocks noGrp="1"/>
          </p:cNvSpPr>
          <p:nvPr>
            <p:ph type="sldNum" sz="quarter" idx="12"/>
          </p:nvPr>
        </p:nvSpPr>
        <p:spPr/>
        <p:txBody>
          <a:bodyPr/>
          <a:lstStyle/>
          <a:p>
            <a:fld id="{437448C6-BEFE-4815-8943-25D237B99061}" type="slidenum">
              <a:rPr lang="en-SE" smtClean="0"/>
              <a:t>‹#›</a:t>
            </a:fld>
            <a:endParaRPr lang="en-SE"/>
          </a:p>
        </p:txBody>
      </p:sp>
    </p:spTree>
    <p:extLst>
      <p:ext uri="{BB962C8B-B14F-4D97-AF65-F5344CB8AC3E}">
        <p14:creationId xmlns:p14="http://schemas.microsoft.com/office/powerpoint/2010/main" val="1487726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9E8D8A9-98FE-4F4A-AFBB-E6774512F226}"/>
              </a:ext>
            </a:extLst>
          </p:cNvPr>
          <p:cNvSpPr>
            <a:spLocks noGrp="1"/>
          </p:cNvSpPr>
          <p:nvPr>
            <p:ph type="dt" sz="half" idx="10"/>
          </p:nvPr>
        </p:nvSpPr>
        <p:spPr/>
        <p:txBody>
          <a:bodyPr/>
          <a:lstStyle/>
          <a:p>
            <a:fld id="{1B32C420-1C96-439A-A621-9A79DBE4A80F}" type="datetimeFigureOut">
              <a:rPr lang="en-SE" smtClean="0"/>
              <a:t>10/13/2022</a:t>
            </a:fld>
            <a:endParaRPr lang="en-SE"/>
          </a:p>
        </p:txBody>
      </p:sp>
      <p:sp>
        <p:nvSpPr>
          <p:cNvPr id="3" name="Footer Placeholder 2">
            <a:extLst>
              <a:ext uri="{FF2B5EF4-FFF2-40B4-BE49-F238E27FC236}">
                <a16:creationId xmlns:a16="http://schemas.microsoft.com/office/drawing/2014/main" id="{98CC4759-3B00-49CC-9F45-2D902701850F}"/>
              </a:ext>
            </a:extLst>
          </p:cNvPr>
          <p:cNvSpPr>
            <a:spLocks noGrp="1"/>
          </p:cNvSpPr>
          <p:nvPr>
            <p:ph type="ftr" sz="quarter" idx="11"/>
          </p:nvPr>
        </p:nvSpPr>
        <p:spPr/>
        <p:txBody>
          <a:bodyPr/>
          <a:lstStyle/>
          <a:p>
            <a:endParaRPr lang="en-SE"/>
          </a:p>
        </p:txBody>
      </p:sp>
      <p:sp>
        <p:nvSpPr>
          <p:cNvPr id="4" name="Slide Number Placeholder 3">
            <a:extLst>
              <a:ext uri="{FF2B5EF4-FFF2-40B4-BE49-F238E27FC236}">
                <a16:creationId xmlns:a16="http://schemas.microsoft.com/office/drawing/2014/main" id="{D7BB3941-E1DF-4A26-8857-8297CC113AA6}"/>
              </a:ext>
            </a:extLst>
          </p:cNvPr>
          <p:cNvSpPr>
            <a:spLocks noGrp="1"/>
          </p:cNvSpPr>
          <p:nvPr>
            <p:ph type="sldNum" sz="quarter" idx="12"/>
          </p:nvPr>
        </p:nvSpPr>
        <p:spPr/>
        <p:txBody>
          <a:bodyPr/>
          <a:lstStyle/>
          <a:p>
            <a:fld id="{437448C6-BEFE-4815-8943-25D237B99061}" type="slidenum">
              <a:rPr lang="en-SE" smtClean="0"/>
              <a:t>‹#›</a:t>
            </a:fld>
            <a:endParaRPr lang="en-SE"/>
          </a:p>
        </p:txBody>
      </p:sp>
    </p:spTree>
    <p:extLst>
      <p:ext uri="{BB962C8B-B14F-4D97-AF65-F5344CB8AC3E}">
        <p14:creationId xmlns:p14="http://schemas.microsoft.com/office/powerpoint/2010/main" val="2628374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CC287A-7755-4823-A22B-5881E625DC8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E"/>
          </a:p>
        </p:txBody>
      </p:sp>
      <p:sp>
        <p:nvSpPr>
          <p:cNvPr id="3" name="Content Placeholder 2">
            <a:extLst>
              <a:ext uri="{FF2B5EF4-FFF2-40B4-BE49-F238E27FC236}">
                <a16:creationId xmlns:a16="http://schemas.microsoft.com/office/drawing/2014/main" id="{051A22B7-9B97-4743-9F48-5D0FE16FFBC7}"/>
              </a:ext>
            </a:extLst>
          </p:cNvPr>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Text Placeholder 3">
            <a:extLst>
              <a:ext uri="{FF2B5EF4-FFF2-40B4-BE49-F238E27FC236}">
                <a16:creationId xmlns:a16="http://schemas.microsoft.com/office/drawing/2014/main" id="{3DCB108F-D02A-4CD4-8EB1-5574848B262B}"/>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FB050EA-1137-4008-9E58-10A6D9C2ECBF}"/>
              </a:ext>
            </a:extLst>
          </p:cNvPr>
          <p:cNvSpPr>
            <a:spLocks noGrp="1"/>
          </p:cNvSpPr>
          <p:nvPr>
            <p:ph type="dt" sz="half" idx="10"/>
          </p:nvPr>
        </p:nvSpPr>
        <p:spPr/>
        <p:txBody>
          <a:bodyPr/>
          <a:lstStyle/>
          <a:p>
            <a:fld id="{1B32C420-1C96-439A-A621-9A79DBE4A80F}" type="datetimeFigureOut">
              <a:rPr lang="en-SE" smtClean="0"/>
              <a:t>10/13/2022</a:t>
            </a:fld>
            <a:endParaRPr lang="en-SE"/>
          </a:p>
        </p:txBody>
      </p:sp>
      <p:sp>
        <p:nvSpPr>
          <p:cNvPr id="6" name="Footer Placeholder 5">
            <a:extLst>
              <a:ext uri="{FF2B5EF4-FFF2-40B4-BE49-F238E27FC236}">
                <a16:creationId xmlns:a16="http://schemas.microsoft.com/office/drawing/2014/main" id="{90DC75CB-7C66-4758-92C2-171411F72D1A}"/>
              </a:ext>
            </a:extLst>
          </p:cNvPr>
          <p:cNvSpPr>
            <a:spLocks noGrp="1"/>
          </p:cNvSpPr>
          <p:nvPr>
            <p:ph type="ftr" sz="quarter" idx="11"/>
          </p:nvPr>
        </p:nvSpPr>
        <p:spPr/>
        <p:txBody>
          <a:bodyPr/>
          <a:lstStyle/>
          <a:p>
            <a:endParaRPr lang="en-SE"/>
          </a:p>
        </p:txBody>
      </p:sp>
      <p:sp>
        <p:nvSpPr>
          <p:cNvPr id="7" name="Slide Number Placeholder 6">
            <a:extLst>
              <a:ext uri="{FF2B5EF4-FFF2-40B4-BE49-F238E27FC236}">
                <a16:creationId xmlns:a16="http://schemas.microsoft.com/office/drawing/2014/main" id="{969FF707-DB0C-4501-AFD9-9DAEA39009DA}"/>
              </a:ext>
            </a:extLst>
          </p:cNvPr>
          <p:cNvSpPr>
            <a:spLocks noGrp="1"/>
          </p:cNvSpPr>
          <p:nvPr>
            <p:ph type="sldNum" sz="quarter" idx="12"/>
          </p:nvPr>
        </p:nvSpPr>
        <p:spPr/>
        <p:txBody>
          <a:bodyPr/>
          <a:lstStyle/>
          <a:p>
            <a:fld id="{437448C6-BEFE-4815-8943-25D237B99061}" type="slidenum">
              <a:rPr lang="en-SE" smtClean="0"/>
              <a:t>‹#›</a:t>
            </a:fld>
            <a:endParaRPr lang="en-SE"/>
          </a:p>
        </p:txBody>
      </p:sp>
    </p:spTree>
    <p:extLst>
      <p:ext uri="{BB962C8B-B14F-4D97-AF65-F5344CB8AC3E}">
        <p14:creationId xmlns:p14="http://schemas.microsoft.com/office/powerpoint/2010/main" val="2345494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76675-0E06-4957-956E-5589C611FB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E"/>
          </a:p>
        </p:txBody>
      </p:sp>
      <p:sp>
        <p:nvSpPr>
          <p:cNvPr id="3" name="Picture Placeholder 2">
            <a:extLst>
              <a:ext uri="{FF2B5EF4-FFF2-40B4-BE49-F238E27FC236}">
                <a16:creationId xmlns:a16="http://schemas.microsoft.com/office/drawing/2014/main" id="{DAEF767C-0AF0-40CF-AB42-EAEED1F64C56}"/>
              </a:ext>
            </a:extLst>
          </p:cNvPr>
          <p:cNvSpPr>
            <a:spLocks noGrp="1"/>
          </p:cNvSpPr>
          <p:nvPr>
            <p:ph type="pic" idx="1"/>
          </p:nvPr>
        </p:nvSpPr>
        <p:spPr>
          <a:xfrm>
            <a:off x="5183188" y="987429"/>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SE"/>
          </a:p>
        </p:txBody>
      </p:sp>
      <p:sp>
        <p:nvSpPr>
          <p:cNvPr id="4" name="Text Placeholder 3">
            <a:extLst>
              <a:ext uri="{FF2B5EF4-FFF2-40B4-BE49-F238E27FC236}">
                <a16:creationId xmlns:a16="http://schemas.microsoft.com/office/drawing/2014/main" id="{A4C686CD-FCBB-4F39-AD59-351A2AFB4ECB}"/>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41B3903-0C0F-4701-874B-5CF6A6581534}"/>
              </a:ext>
            </a:extLst>
          </p:cNvPr>
          <p:cNvSpPr>
            <a:spLocks noGrp="1"/>
          </p:cNvSpPr>
          <p:nvPr>
            <p:ph type="dt" sz="half" idx="10"/>
          </p:nvPr>
        </p:nvSpPr>
        <p:spPr/>
        <p:txBody>
          <a:bodyPr/>
          <a:lstStyle/>
          <a:p>
            <a:fld id="{1B32C420-1C96-439A-A621-9A79DBE4A80F}" type="datetimeFigureOut">
              <a:rPr lang="en-SE" smtClean="0"/>
              <a:t>10/13/2022</a:t>
            </a:fld>
            <a:endParaRPr lang="en-SE"/>
          </a:p>
        </p:txBody>
      </p:sp>
      <p:sp>
        <p:nvSpPr>
          <p:cNvPr id="6" name="Footer Placeholder 5">
            <a:extLst>
              <a:ext uri="{FF2B5EF4-FFF2-40B4-BE49-F238E27FC236}">
                <a16:creationId xmlns:a16="http://schemas.microsoft.com/office/drawing/2014/main" id="{57860A13-0F5C-4D3E-BACC-74E1923242A7}"/>
              </a:ext>
            </a:extLst>
          </p:cNvPr>
          <p:cNvSpPr>
            <a:spLocks noGrp="1"/>
          </p:cNvSpPr>
          <p:nvPr>
            <p:ph type="ftr" sz="quarter" idx="11"/>
          </p:nvPr>
        </p:nvSpPr>
        <p:spPr/>
        <p:txBody>
          <a:bodyPr/>
          <a:lstStyle/>
          <a:p>
            <a:endParaRPr lang="en-SE"/>
          </a:p>
        </p:txBody>
      </p:sp>
      <p:sp>
        <p:nvSpPr>
          <p:cNvPr id="7" name="Slide Number Placeholder 6">
            <a:extLst>
              <a:ext uri="{FF2B5EF4-FFF2-40B4-BE49-F238E27FC236}">
                <a16:creationId xmlns:a16="http://schemas.microsoft.com/office/drawing/2014/main" id="{A62DBC7D-4869-416E-ADE7-6B8367079F0A}"/>
              </a:ext>
            </a:extLst>
          </p:cNvPr>
          <p:cNvSpPr>
            <a:spLocks noGrp="1"/>
          </p:cNvSpPr>
          <p:nvPr>
            <p:ph type="sldNum" sz="quarter" idx="12"/>
          </p:nvPr>
        </p:nvSpPr>
        <p:spPr/>
        <p:txBody>
          <a:bodyPr/>
          <a:lstStyle/>
          <a:p>
            <a:fld id="{437448C6-BEFE-4815-8943-25D237B99061}" type="slidenum">
              <a:rPr lang="en-SE" smtClean="0"/>
              <a:t>‹#›</a:t>
            </a:fld>
            <a:endParaRPr lang="en-SE"/>
          </a:p>
        </p:txBody>
      </p:sp>
    </p:spTree>
    <p:extLst>
      <p:ext uri="{BB962C8B-B14F-4D97-AF65-F5344CB8AC3E}">
        <p14:creationId xmlns:p14="http://schemas.microsoft.com/office/powerpoint/2010/main" val="683532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3528FD6-BBF9-42F8-B979-DD93CA21E052}"/>
              </a:ext>
            </a:extLst>
          </p:cNvPr>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endParaRPr lang="en-SE"/>
          </a:p>
        </p:txBody>
      </p:sp>
      <p:sp>
        <p:nvSpPr>
          <p:cNvPr id="3" name="Text Placeholder 2">
            <a:extLst>
              <a:ext uri="{FF2B5EF4-FFF2-40B4-BE49-F238E27FC236}">
                <a16:creationId xmlns:a16="http://schemas.microsoft.com/office/drawing/2014/main" id="{9C4EBBED-EF16-4067-8C48-97FD80221B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Date Placeholder 3">
            <a:extLst>
              <a:ext uri="{FF2B5EF4-FFF2-40B4-BE49-F238E27FC236}">
                <a16:creationId xmlns:a16="http://schemas.microsoft.com/office/drawing/2014/main" id="{1F0F92CC-3DD8-48C7-8259-B25948A5F480}"/>
              </a:ext>
            </a:extLst>
          </p:cNvPr>
          <p:cNvSpPr>
            <a:spLocks noGrp="1"/>
          </p:cNvSpPr>
          <p:nvPr>
            <p:ph type="dt" sz="half" idx="2"/>
          </p:nvPr>
        </p:nvSpPr>
        <p:spPr>
          <a:xfrm>
            <a:off x="838200" y="6310308"/>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dirty="0"/>
              <a:t>5/31/2021</a:t>
            </a:r>
            <a:endParaRPr lang="en-SE" dirty="0"/>
          </a:p>
        </p:txBody>
      </p:sp>
      <p:sp>
        <p:nvSpPr>
          <p:cNvPr id="5" name="Footer Placeholder 4">
            <a:extLst>
              <a:ext uri="{FF2B5EF4-FFF2-40B4-BE49-F238E27FC236}">
                <a16:creationId xmlns:a16="http://schemas.microsoft.com/office/drawing/2014/main" id="{45C5D7D4-D79F-42D7-B132-D937B6BD4082}"/>
              </a:ext>
            </a:extLst>
          </p:cNvPr>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E" dirty="0"/>
          </a:p>
        </p:txBody>
      </p:sp>
      <p:sp>
        <p:nvSpPr>
          <p:cNvPr id="6" name="Slide Number Placeholder 5">
            <a:extLst>
              <a:ext uri="{FF2B5EF4-FFF2-40B4-BE49-F238E27FC236}">
                <a16:creationId xmlns:a16="http://schemas.microsoft.com/office/drawing/2014/main" id="{F2D2A9E9-7C26-4791-9278-FC2DE7A0B83E}"/>
              </a:ext>
            </a:extLst>
          </p:cNvPr>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7448C6-BEFE-4815-8943-25D237B99061}" type="slidenum">
              <a:rPr lang="en-SE" smtClean="0"/>
              <a:t>‹#›</a:t>
            </a:fld>
            <a:endParaRPr lang="en-SE"/>
          </a:p>
        </p:txBody>
      </p:sp>
    </p:spTree>
    <p:extLst>
      <p:ext uri="{BB962C8B-B14F-4D97-AF65-F5344CB8AC3E}">
        <p14:creationId xmlns:p14="http://schemas.microsoft.com/office/powerpoint/2010/main" val="32088588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a.poli@scoperatings.com" TargetMode="External"/><Relationship Id="rId5" Type="http://schemas.openxmlformats.org/officeDocument/2006/relationships/hyperlink" Target="mailto:g.branz@scoperatings.com" TargetMode="External"/><Relationship Id="rId4" Type="http://schemas.openxmlformats.org/officeDocument/2006/relationships/hyperlink" Target="mailto:a.lennkh@scoperatings.com"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18.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8" Type="http://schemas.openxmlformats.org/officeDocument/2006/relationships/hyperlink" Target="https://eur01.safelinks.protection.outlook.com/?url=https%3A%2F%2Fu8409922.ct.sendgrid.net%2Fls%2Fclick%3Fupn%3DhOi5Y9GhHJrh6pH0tky-2FZ10dg8Q2nqiYh326dDC-2BAz8-2FI37yvZXibB-2FfWkOQjVQxpYpTzZgv-2FsKN03WsSNG7c19NLVJWSqaKbjNx-2Bwf4qjFweWNdvZ9merb0X5omoOvzDsBp8IVTLi1nRP-2FBnofcKDj7-2FEyrL9-2FytYLSUB88q6w-3DuIcV_HjmZmtj7sCtK2KFDdU6krzwEhf6a0PxTdD2PLwEGi729-2FtcINv0rocyIx-2FZRn-2FqqBD9J7Kzti61CvMdvNkvfuVzoB6qegH97-2BlqVrJns-2FrbjYvlvr9xMZ4LwBbpR05q2TNGQOMUdg7NLVv48dFrSN-2FqgRrikZNR25WjLLM3cBSP7HhVnumhSfpVz5Fe-2BOvzXLHcy35ocmer6YVrb1NFnIQKskdRWLcVPfh1cszwbIcI-3D&amp;data=05%7C01%7Cd.shen%40scoperatings.com%7Ce4f6cafc12df424dd27a08da762219cf%7C211c49c3c44249769bd4c0fecdd6dfa9%7C0%7C0%7C637952186079880053%7CUnknown%7CTWFpbGZsb3d8eyJWIjoiMC4wLjAwMDAiLCJQIjoiV2luMzIiLCJBTiI6Ik1haWwiLCJXVCI6Mn0%3D%7C3000%7C%7C%7C&amp;sdata=8NgvCA9ummAdG34hsk%2B7QkDvbQYL9ojsNQKIjR%2Fc5gE%3D&amp;reserved=0" TargetMode="External"/><Relationship Id="rId3" Type="http://schemas.openxmlformats.org/officeDocument/2006/relationships/hyperlink" Target="https://www.scopegroup.com/dam/jcr:9e5ad442-bbcc-4941-b0e9-44aeec49e568/Scope%20Sovereign%20Outlook_July%202022.pdf" TargetMode="External"/><Relationship Id="rId7" Type="http://schemas.openxmlformats.org/officeDocument/2006/relationships/hyperlink" Target="https://www.scoperatings.com/ScopeRatingsApi/api/downloadanalysis?id=f8b21beb-5576-4fcf-a106-313ae3a00c04" TargetMode="External"/><Relationship Id="rId12" Type="http://schemas.openxmlformats.org/officeDocument/2006/relationships/hyperlink" Target="https://eur01.safelinks.protection.outlook.com/?url=https%3A%2F%2Fu8409922.ct.sendgrid.net%2Fls%2Fclick%3Fupn%3DhOi5Y9GhHJrh6pH0tky-2FZ10dg8Q2nqiYh326dDC-2BAz8-2FI37yvZXibB-2FfWkOQjVQxpYpTzZgv-2FsKN03WsSNG7c8Q2nxCXppIQerIi1Cr1NVHLosuM3GHgrjPHV-2FWfiIn31tvLWehHjKXfh-2FKmeFO9Pp-2F3BOLJOICSWh49R3eV7pc-3D_L1c_HjmZmtj7sCtK2KFDdU6krzwEhf6a0PxTdD2PLwEGi70pLabhRoalOi4wFE52wjAndBbxSiYnSRUvTiKB-2F-2FAOlEFw3kc0pUVFc8bj9CAdlr5xAcBMYvHfMXEtKpCY83iMhadWzmWTQG2hEbA-2FTyeubNglQm3h8ViYNu0YTaSWwXcmVxBVYSiDPyEh3YGUdGS9XmRVwrnr6RTHzqV-2BQvH4jHR3fVVTJVxFh4ewtk5BNvk-3D&amp;data=05%7C01%7Cd.shen%40scoperatings.com%7C961589dc151648c6f18508da4d5b7290%7C211c49c3c44249769bd4c0fecdd6dfa9%7C0%7C0%7C637907352399618459%7CUnknown%7CTWFpbGZsb3d8eyJWIjoiMC4wLjAwMDAiLCJQIjoiV2luMzIiLCJBTiI6Ik1haWwiLCJXVCI6Mn0%3D%7C3000%7C%7C%7C&amp;sdata=WzdD2BaM1nmiDy2CrLgy81ksiL0wa9xknfEE9ztiChA%3D&amp;reserved=0" TargetMode="External"/><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hyperlink" Target="https://www.scopegroup.com/dam/jcr:1162312e-5d17-4be0-9f62-336b3891eeeb/Scope%202022%20Sub-Sovereign%20Outlook_Final.pdf" TargetMode="External"/><Relationship Id="rId11" Type="http://schemas.openxmlformats.org/officeDocument/2006/relationships/hyperlink" Target="https://eur01.safelinks.protection.outlook.com/?url=https%3A%2F%2Fu8409922.ct.sendgrid.net%2Fls%2Fclick%3Fupn%3D9n2j47EKk0QlTETh5JALE8R6WmP6lBfRquWTqj9jdSa0uwj1A8l9f-2BkgX9AHZY6TSt1-2B3S8B-2FrsHu5l-2BaZs-2Bac9fFFkZZntqYUsSvVqXIypjqSE1iwLlh2o-2BgQ6QEplqvHORrdiHWQ7FDFw9UHlS4w-3D-3DArXO_HjmZmtj7sCtK2KFDdU6krzwEhf6a0PxTdD2PLwEGi71txbXua6CHxj8bgNwKopjjAX6R27yq-2BQ6NuYA0491baUd935ugkvzqQWCV9CBC0giiaA-2FazCBknEwx2ni8gZGh7ej-2FfGeHOPS2H2sCP-2BjRy8q-2FUebJOILTs8HfCITfsCspqd-2BLwaRC1IdKIN1nSC-2FT0lqaFLLTOuu6igwuo-2B0lgrhsKaQLq-2FxK3nqhS5N5xq4-3D&amp;data=05%7C01%7Cd.shen%40scoperatings.com%7C9bc04f5903f5436f273c08da2f369c8f%7C211c49c3c44249769bd4c0fecdd6dfa9%7C0%7C0%7C637874208873648505%7CUnknown%7CTWFpbGZsb3d8eyJWIjoiMC4wLjAwMDAiLCJQIjoiV2luMzIiLCJBTiI6Ik1haWwiLCJXVCI6Mn0%3D%7C3000%7C%7C%7C&amp;sdata=JgsOKgNyzyOFE7%2B%2FtvlF13Nq%2FV%2FdFxkoJhJx2TWAlSs%3D&amp;reserved=0" TargetMode="External"/><Relationship Id="rId5" Type="http://schemas.openxmlformats.org/officeDocument/2006/relationships/hyperlink" Target="https://www.scoperatings.com/ScopeRatingsApi/api/downloadstudy?id=e542839e-a3b7-4f8b-903b-63f5f045aeea" TargetMode="External"/><Relationship Id="rId10" Type="http://schemas.openxmlformats.org/officeDocument/2006/relationships/hyperlink" Target="https://eur01.safelinks.protection.outlook.com/?url=https%3A%2F%2Fu8409922.ct.sendgrid.net%2Fls%2Fclick%3Fupn%3DhOi5Y9GhHJrh6pH0tky-2FZ10dg8Q2nqiYh326dDC-2BAz8-2FI37yvZXibB-2FfWkOQjVQxpYpTzZgv-2FsKN03WsSNG7c8Q2nxCXppIQerIi1Cr1NVEMQ7Rcmrh-2BA08QpRwr38Zj5P9u0m4g9aIAKetXCadTfLDtNx35rirvMMjrHoH6oSc-3Dlby-_HjmZmtj7sCtK2KFDdU6krzwEhf6a0PxTdD2PLwEGi72-2BfuExqCmwXZHIvxY4l1MMrpvO65JsDaEfM5qx7bEBr8y3f02XHA9wBWTIELiE-2BwXdnkcaNOazQSvTCjzIfj-2Ft16SBEecIwqCnN7E0f6pWPiroiaBr-2BZzXTTwFiEf5dwD0rZRFkQNTKdiYccF3ZaKzbP26XDZ8Sj0TuiPvVg6gMtmNBzfjgHJNzEwvghG4ujc-3D&amp;data=05%7C01%7Cd.shen%40scoperatings.com%7C5f25cf23438d48666bca08da8052da6c%7C211c49c3c44249769bd4c0fecdd6dfa9%7C0%7C0%7C637963390603321155%7CUnknown%7CTWFpbGZsb3d8eyJWIjoiMC4wLjAwMDAiLCJQIjoiV2luMzIiLCJBTiI6Ik1haWwiLCJXVCI6Mn0%3D%7C3000%7C%7C%7C&amp;sdata=oWimcCmzUgGn9sdePA5THHxVdWuhWZiaIgv7qfxi28s%3D&amp;reserved=0" TargetMode="External"/><Relationship Id="rId4" Type="http://schemas.openxmlformats.org/officeDocument/2006/relationships/hyperlink" Target="https://www.scopegroup.com/dam/jcr:129f4653-633a-41ab-b756-c4cdf2260787/Scope%20Ratings_2022%20Mid-Year%20CEE%20Sovereign%20Outlook.pdf" TargetMode="External"/><Relationship Id="rId9" Type="http://schemas.openxmlformats.org/officeDocument/2006/relationships/hyperlink" Target="https://www.scoperatings.com/ScopeRatingsApi/api/downloadmethodology?id=784f90fd-314a-4f23-8433-340cece4c1ab"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hyperlink" Target="https://scoperatings.com/ratings-and-research/rating/EN/171829"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10.emf"/></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12.emf"/></Relationships>
</file>

<file path=ppt/slides/_rels/slide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4.emf"/></Relationships>
</file>

<file path=ppt/slides/_rels/slide9.xml.rels><?xml version="1.0" encoding="UTF-8" standalone="yes"?>
<Relationships xmlns="http://schemas.openxmlformats.org/package/2006/relationships"><Relationship Id="rId3" Type="http://schemas.openxmlformats.org/officeDocument/2006/relationships/hyperlink" Target="https://www.bruegel.org/dataset/national-policies-shield-consumers-rising-energy-prices"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16.emf"/><Relationship Id="rId4" Type="http://schemas.openxmlformats.org/officeDocument/2006/relationships/image" Target="../media/image1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9BE0069-17F3-438E-8B63-FE7DEFCBC5E5}"/>
              </a:ext>
            </a:extLst>
          </p:cNvPr>
          <p:cNvPicPr>
            <a:picLocks noChangeAspect="1"/>
          </p:cNvPicPr>
          <p:nvPr/>
        </p:nvPicPr>
        <p:blipFill>
          <a:blip r:embed="rId3"/>
          <a:stretch>
            <a:fillRect/>
          </a:stretch>
        </p:blipFill>
        <p:spPr>
          <a:xfrm>
            <a:off x="2177559" y="1716404"/>
            <a:ext cx="7868809" cy="4312165"/>
          </a:xfrm>
          <a:prstGeom prst="rect">
            <a:avLst/>
          </a:prstGeom>
        </p:spPr>
      </p:pic>
      <p:sp>
        <p:nvSpPr>
          <p:cNvPr id="3" name="Rectangle 2">
            <a:extLst>
              <a:ext uri="{FF2B5EF4-FFF2-40B4-BE49-F238E27FC236}">
                <a16:creationId xmlns:a16="http://schemas.microsoft.com/office/drawing/2014/main" id="{7326FA64-63CB-4247-A20E-63AB807D1A5F}"/>
              </a:ext>
            </a:extLst>
          </p:cNvPr>
          <p:cNvSpPr/>
          <p:nvPr/>
        </p:nvSpPr>
        <p:spPr>
          <a:xfrm>
            <a:off x="2132013" y="6320770"/>
            <a:ext cx="8243024" cy="1349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FE8305A2-1B1F-4F40-ABA9-CEE4601C2D19}"/>
              </a:ext>
            </a:extLst>
          </p:cNvPr>
          <p:cNvSpPr txBox="1"/>
          <p:nvPr/>
        </p:nvSpPr>
        <p:spPr>
          <a:xfrm>
            <a:off x="651144" y="6199714"/>
            <a:ext cx="10889711" cy="369332"/>
          </a:xfrm>
          <a:prstGeom prst="rect">
            <a:avLst/>
          </a:prstGeom>
          <a:solidFill>
            <a:srgbClr val="004D8F"/>
          </a:solidFill>
        </p:spPr>
        <p:txBody>
          <a:bodyPr wrap="square" rtlCol="0">
            <a:spAutoFit/>
          </a:bodyPr>
          <a:lstStyle/>
          <a:p>
            <a:pPr marL="266700" algn="ctr"/>
            <a:r>
              <a:rPr lang="en-DE" b="1" dirty="0">
                <a:solidFill>
                  <a:schemeClr val="bg1"/>
                </a:solidFill>
                <a:latin typeface="Whitney Light" pitchFamily="50" charset="0"/>
                <a:cs typeface="Arial"/>
              </a:rPr>
              <a:t> </a:t>
            </a:r>
            <a:r>
              <a:rPr lang="en-US" b="1" dirty="0">
                <a:solidFill>
                  <a:schemeClr val="bg1"/>
                </a:solidFill>
                <a:latin typeface="Whitney Light" pitchFamily="50" charset="0"/>
                <a:cs typeface="Arial"/>
              </a:rPr>
              <a:t>October 2022</a:t>
            </a:r>
          </a:p>
        </p:txBody>
      </p:sp>
      <p:sp>
        <p:nvSpPr>
          <p:cNvPr id="11" name="Text Placeholder 1">
            <a:extLst>
              <a:ext uri="{FF2B5EF4-FFF2-40B4-BE49-F238E27FC236}">
                <a16:creationId xmlns:a16="http://schemas.microsoft.com/office/drawing/2014/main" id="{B5FA2CDA-799D-4332-875B-CAD90CBA074F}"/>
              </a:ext>
            </a:extLst>
          </p:cNvPr>
          <p:cNvSpPr txBox="1">
            <a:spLocks/>
          </p:cNvSpPr>
          <p:nvPr/>
        </p:nvSpPr>
        <p:spPr>
          <a:xfrm>
            <a:off x="2266967" y="473624"/>
            <a:ext cx="8601329" cy="621210"/>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DE" sz="2600" b="1">
                <a:solidFill>
                  <a:srgbClr val="004D8F"/>
                </a:solidFill>
                <a:latin typeface="Whitney Light" pitchFamily="50" charset="0"/>
                <a:cs typeface="Arial"/>
              </a:rPr>
              <a:t>Italy’s credit outlook</a:t>
            </a:r>
            <a:r>
              <a:rPr lang="en-US" sz="2600" b="1" dirty="0">
                <a:solidFill>
                  <a:srgbClr val="004D8F"/>
                </a:solidFill>
                <a:latin typeface="Whitney Light" pitchFamily="50" charset="0"/>
                <a:cs typeface="Arial"/>
              </a:rPr>
              <a:t> after the elections</a:t>
            </a:r>
            <a:endParaRPr lang="en-GB" sz="2600" b="1">
              <a:solidFill>
                <a:srgbClr val="004D8F"/>
              </a:solidFill>
              <a:latin typeface="Whitney Light" pitchFamily="50" charset="0"/>
              <a:cs typeface="Arial"/>
            </a:endParaRPr>
          </a:p>
        </p:txBody>
      </p:sp>
      <p:sp>
        <p:nvSpPr>
          <p:cNvPr id="12" name="Rectangle 11">
            <a:extLst>
              <a:ext uri="{FF2B5EF4-FFF2-40B4-BE49-F238E27FC236}">
                <a16:creationId xmlns:a16="http://schemas.microsoft.com/office/drawing/2014/main" id="{523284A3-2F6B-42DF-85DB-9D129AF59258}"/>
              </a:ext>
            </a:extLst>
          </p:cNvPr>
          <p:cNvSpPr/>
          <p:nvPr/>
        </p:nvSpPr>
        <p:spPr>
          <a:xfrm>
            <a:off x="620463" y="4383832"/>
            <a:ext cx="3114191" cy="1938992"/>
          </a:xfrm>
          <a:prstGeom prst="rect">
            <a:avLst/>
          </a:prstGeom>
        </p:spPr>
        <p:txBody>
          <a:bodyPr wrap="square">
            <a:spAutoFit/>
          </a:bodyPr>
          <a:lstStyle/>
          <a:p>
            <a:pPr lvl="0"/>
            <a:r>
              <a:rPr lang="en-DE" sz="1200" b="1" dirty="0">
                <a:solidFill>
                  <a:srgbClr val="404040"/>
                </a:solidFill>
                <a:latin typeface="Whitney Light" pitchFamily="50" charset="0"/>
                <a:cs typeface="Arial"/>
              </a:rPr>
              <a:t>Alvise Lennkh-Yunus</a:t>
            </a:r>
            <a:r>
              <a:rPr lang="en-US" sz="1200" b="1" dirty="0">
                <a:solidFill>
                  <a:srgbClr val="404040"/>
                </a:solidFill>
                <a:latin typeface="Whitney Light" pitchFamily="50" charset="0"/>
                <a:cs typeface="Arial"/>
              </a:rPr>
              <a:t>, CFA</a:t>
            </a:r>
            <a:endParaRPr lang="en-GB" sz="1200" b="1" dirty="0">
              <a:solidFill>
                <a:srgbClr val="404040"/>
              </a:solidFill>
              <a:latin typeface="Whitney Light" pitchFamily="50" charset="0"/>
              <a:cs typeface="Arial"/>
            </a:endParaRPr>
          </a:p>
          <a:p>
            <a:pPr lvl="0"/>
            <a:r>
              <a:rPr lang="en-DE" sz="1000" dirty="0">
                <a:solidFill>
                  <a:srgbClr val="404040"/>
                </a:solidFill>
                <a:latin typeface="Whitney Light" pitchFamily="50" charset="0"/>
                <a:cs typeface="Arial"/>
              </a:rPr>
              <a:t>Executive </a:t>
            </a:r>
            <a:r>
              <a:rPr lang="en-GB" sz="1000" dirty="0">
                <a:solidFill>
                  <a:srgbClr val="404040"/>
                </a:solidFill>
                <a:latin typeface="Whitney Light" pitchFamily="50" charset="0"/>
                <a:cs typeface="Arial"/>
              </a:rPr>
              <a:t>Director, Sovereign and Public Sector</a:t>
            </a:r>
            <a:br>
              <a:rPr lang="en-GB" sz="1000" dirty="0">
                <a:solidFill>
                  <a:srgbClr val="404040"/>
                </a:solidFill>
                <a:latin typeface="Whitney Light" pitchFamily="50" charset="0"/>
                <a:cs typeface="Arial"/>
              </a:rPr>
            </a:br>
            <a:r>
              <a:rPr lang="en-DE" sz="1000" dirty="0">
                <a:solidFill>
                  <a:srgbClr val="404040"/>
                </a:solidFill>
                <a:latin typeface="Whitney Light" pitchFamily="50" charset="0"/>
                <a:cs typeface="Arial"/>
                <a:hlinkClick r:id="rId4"/>
              </a:rPr>
              <a:t>a</a:t>
            </a:r>
            <a:r>
              <a:rPr lang="en-GB" sz="1000" dirty="0">
                <a:solidFill>
                  <a:srgbClr val="404040"/>
                </a:solidFill>
                <a:latin typeface="Whitney Light" pitchFamily="50" charset="0"/>
                <a:cs typeface="Arial"/>
                <a:hlinkClick r:id="rId4"/>
              </a:rPr>
              <a:t>.</a:t>
            </a:r>
            <a:r>
              <a:rPr lang="en-DE" sz="1000" dirty="0">
                <a:solidFill>
                  <a:srgbClr val="404040"/>
                </a:solidFill>
                <a:latin typeface="Whitney Light" pitchFamily="50" charset="0"/>
                <a:cs typeface="Arial"/>
                <a:hlinkClick r:id="rId4"/>
              </a:rPr>
              <a:t>lennkh</a:t>
            </a:r>
            <a:r>
              <a:rPr lang="en-GB" sz="1000" dirty="0">
                <a:solidFill>
                  <a:srgbClr val="404040"/>
                </a:solidFill>
                <a:latin typeface="Whitney Light" pitchFamily="50" charset="0"/>
                <a:cs typeface="Arial"/>
                <a:hlinkClick r:id="rId4"/>
              </a:rPr>
              <a:t>@scoperatings.com</a:t>
            </a:r>
            <a:endParaRPr lang="en-GB" sz="1000" dirty="0">
              <a:solidFill>
                <a:srgbClr val="404040"/>
              </a:solidFill>
              <a:latin typeface="Whitney Light" pitchFamily="50" charset="0"/>
              <a:cs typeface="Arial"/>
            </a:endParaRPr>
          </a:p>
          <a:p>
            <a:pPr lvl="0"/>
            <a:endParaRPr lang="en-GB" sz="700" dirty="0">
              <a:solidFill>
                <a:srgbClr val="404040"/>
              </a:solidFill>
              <a:latin typeface="Whitney Light" pitchFamily="50" charset="0"/>
              <a:cs typeface="Arial"/>
            </a:endParaRPr>
          </a:p>
          <a:p>
            <a:pPr lvl="0"/>
            <a:r>
              <a:rPr lang="en-US" sz="1200" b="1" dirty="0">
                <a:solidFill>
                  <a:srgbClr val="404040"/>
                </a:solidFill>
                <a:latin typeface="Whitney Light" pitchFamily="50" charset="0"/>
                <a:cs typeface="Arial"/>
              </a:rPr>
              <a:t>Giulia Branz, CFA</a:t>
            </a:r>
            <a:endParaRPr lang="en-GB" sz="1200" b="1" dirty="0">
              <a:solidFill>
                <a:srgbClr val="404040"/>
              </a:solidFill>
              <a:latin typeface="Whitney Light" pitchFamily="50" charset="0"/>
              <a:cs typeface="Arial"/>
            </a:endParaRPr>
          </a:p>
          <a:p>
            <a:pPr lvl="0"/>
            <a:r>
              <a:rPr lang="en-US" sz="1000" dirty="0">
                <a:solidFill>
                  <a:srgbClr val="404040"/>
                </a:solidFill>
                <a:latin typeface="Whitney Light" pitchFamily="50" charset="0"/>
                <a:cs typeface="Arial"/>
              </a:rPr>
              <a:t>Senior Analyst</a:t>
            </a:r>
            <a:r>
              <a:rPr lang="en-GB" sz="1000" dirty="0">
                <a:solidFill>
                  <a:srgbClr val="404040"/>
                </a:solidFill>
                <a:latin typeface="Whitney Light" pitchFamily="50" charset="0"/>
                <a:cs typeface="Arial"/>
              </a:rPr>
              <a:t>, Sovereign and Public Sector</a:t>
            </a:r>
            <a:br>
              <a:rPr lang="en-GB" sz="1000" dirty="0">
                <a:solidFill>
                  <a:srgbClr val="404040"/>
                </a:solidFill>
                <a:latin typeface="Whitney Light" pitchFamily="50" charset="0"/>
                <a:cs typeface="Arial"/>
              </a:rPr>
            </a:br>
            <a:r>
              <a:rPr lang="en-US" sz="1000" dirty="0">
                <a:solidFill>
                  <a:srgbClr val="404040"/>
                </a:solidFill>
                <a:latin typeface="Whitney Light" pitchFamily="50" charset="0"/>
                <a:cs typeface="Arial"/>
                <a:hlinkClick r:id="rId5"/>
              </a:rPr>
              <a:t>g</a:t>
            </a:r>
            <a:r>
              <a:rPr lang="en-GB" sz="1000" dirty="0">
                <a:solidFill>
                  <a:srgbClr val="404040"/>
                </a:solidFill>
                <a:latin typeface="Whitney Light" pitchFamily="50" charset="0"/>
                <a:cs typeface="Arial"/>
                <a:hlinkClick r:id="rId5"/>
              </a:rPr>
              <a:t>.branz@scoperatings.com</a:t>
            </a:r>
            <a:endParaRPr lang="en-GB" sz="1000" dirty="0">
              <a:solidFill>
                <a:srgbClr val="404040"/>
              </a:solidFill>
              <a:latin typeface="Whitney Light" pitchFamily="50" charset="0"/>
              <a:cs typeface="Arial"/>
            </a:endParaRPr>
          </a:p>
          <a:p>
            <a:pPr lvl="0"/>
            <a:endParaRPr lang="en-GB" sz="700" dirty="0">
              <a:solidFill>
                <a:srgbClr val="404040"/>
              </a:solidFill>
              <a:latin typeface="Whitney Light" pitchFamily="50" charset="0"/>
              <a:cs typeface="Arial"/>
            </a:endParaRPr>
          </a:p>
          <a:p>
            <a:pPr lvl="0"/>
            <a:r>
              <a:rPr lang="en-DE" sz="1200" b="1" dirty="0">
                <a:solidFill>
                  <a:srgbClr val="404040"/>
                </a:solidFill>
                <a:latin typeface="Whitney Light" pitchFamily="50" charset="0"/>
                <a:cs typeface="Arial"/>
              </a:rPr>
              <a:t>Alessandra</a:t>
            </a:r>
            <a:r>
              <a:rPr lang="en-US" sz="1200" b="1" dirty="0">
                <a:solidFill>
                  <a:srgbClr val="404040"/>
                </a:solidFill>
                <a:latin typeface="Whitney Light" pitchFamily="50" charset="0"/>
                <a:cs typeface="Arial"/>
              </a:rPr>
              <a:t> Poli</a:t>
            </a:r>
            <a:endParaRPr lang="en-GB" sz="1200" b="1" dirty="0">
              <a:solidFill>
                <a:srgbClr val="404040"/>
              </a:solidFill>
              <a:latin typeface="Whitney Light" pitchFamily="50" charset="0"/>
              <a:cs typeface="Arial"/>
            </a:endParaRPr>
          </a:p>
          <a:p>
            <a:pPr lvl="0"/>
            <a:r>
              <a:rPr lang="en-US" sz="1000" dirty="0">
                <a:solidFill>
                  <a:srgbClr val="404040"/>
                </a:solidFill>
                <a:latin typeface="Whitney Light" pitchFamily="50" charset="0"/>
                <a:cs typeface="Arial"/>
              </a:rPr>
              <a:t>Associate Analyst</a:t>
            </a:r>
            <a:r>
              <a:rPr lang="en-GB" sz="1000" dirty="0">
                <a:solidFill>
                  <a:srgbClr val="404040"/>
                </a:solidFill>
                <a:latin typeface="Whitney Light" pitchFamily="50" charset="0"/>
                <a:cs typeface="Arial"/>
              </a:rPr>
              <a:t>, Sovereign and Public Sector</a:t>
            </a:r>
            <a:br>
              <a:rPr lang="en-GB" sz="1000" dirty="0">
                <a:solidFill>
                  <a:srgbClr val="404040"/>
                </a:solidFill>
                <a:latin typeface="Whitney Light" pitchFamily="50" charset="0"/>
                <a:cs typeface="Arial"/>
              </a:rPr>
            </a:br>
            <a:r>
              <a:rPr lang="en-DE" sz="1000" dirty="0">
                <a:solidFill>
                  <a:srgbClr val="404040"/>
                </a:solidFill>
                <a:latin typeface="Whitney Light" pitchFamily="50" charset="0"/>
                <a:cs typeface="Arial"/>
                <a:hlinkClick r:id="rId6"/>
              </a:rPr>
              <a:t>a</a:t>
            </a:r>
            <a:r>
              <a:rPr lang="en-GB" sz="1000" dirty="0">
                <a:solidFill>
                  <a:srgbClr val="404040"/>
                </a:solidFill>
                <a:latin typeface="Whitney Light" pitchFamily="50" charset="0"/>
                <a:cs typeface="Arial"/>
                <a:hlinkClick r:id="rId6"/>
              </a:rPr>
              <a:t>.</a:t>
            </a:r>
            <a:r>
              <a:rPr lang="en-US" sz="1000" dirty="0">
                <a:solidFill>
                  <a:srgbClr val="404040"/>
                </a:solidFill>
                <a:latin typeface="Whitney Light" pitchFamily="50" charset="0"/>
                <a:cs typeface="Arial"/>
                <a:hlinkClick r:id="rId6"/>
              </a:rPr>
              <a:t>poli</a:t>
            </a:r>
            <a:r>
              <a:rPr lang="en-GB" sz="1000" dirty="0">
                <a:solidFill>
                  <a:srgbClr val="404040"/>
                </a:solidFill>
                <a:latin typeface="Whitney Light" pitchFamily="50" charset="0"/>
                <a:cs typeface="Arial"/>
                <a:hlinkClick r:id="rId6"/>
              </a:rPr>
              <a:t>@scoperatings.com</a:t>
            </a:r>
            <a:endParaRPr lang="en-GB" sz="1000" dirty="0">
              <a:solidFill>
                <a:srgbClr val="404040"/>
              </a:solidFill>
              <a:latin typeface="Whitney Light" pitchFamily="50" charset="0"/>
              <a:cs typeface="Arial"/>
            </a:endParaRPr>
          </a:p>
          <a:p>
            <a:pPr lvl="0"/>
            <a:endParaRPr lang="en-GB" sz="1000" dirty="0">
              <a:solidFill>
                <a:srgbClr val="404040"/>
              </a:solidFill>
              <a:latin typeface="Whitney Light" pitchFamily="50" charset="0"/>
              <a:cs typeface="Arial"/>
            </a:endParaRPr>
          </a:p>
        </p:txBody>
      </p:sp>
      <p:pic>
        <p:nvPicPr>
          <p:cNvPr id="13" name="Picture 12">
            <a:extLst>
              <a:ext uri="{FF2B5EF4-FFF2-40B4-BE49-F238E27FC236}">
                <a16:creationId xmlns:a16="http://schemas.microsoft.com/office/drawing/2014/main" id="{8808939D-C652-4816-A401-F7CE7D0C0F6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6542" y="393748"/>
            <a:ext cx="1541018" cy="763543"/>
          </a:xfrm>
          <a:prstGeom prst="rect">
            <a:avLst/>
          </a:prstGeom>
        </p:spPr>
      </p:pic>
    </p:spTree>
    <p:extLst>
      <p:ext uri="{BB962C8B-B14F-4D97-AF65-F5344CB8AC3E}">
        <p14:creationId xmlns:p14="http://schemas.microsoft.com/office/powerpoint/2010/main" val="30077304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8" name="Textplatzhalter 1"/>
          <p:cNvSpPr>
            <a:spLocks noGrp="1"/>
          </p:cNvSpPr>
          <p:nvPr>
            <p:ph type="body" sz="quarter" idx="13"/>
          </p:nvPr>
        </p:nvSpPr>
        <p:spPr>
          <a:xfrm>
            <a:off x="1656000" y="411168"/>
            <a:ext cx="10116000" cy="746125"/>
          </a:xfrm>
          <a:ln w="3175">
            <a:miter lim="800000"/>
            <a:headEnd/>
            <a:tailEnd/>
          </a:ln>
        </p:spPr>
        <p:txBody>
          <a:bodyPr>
            <a:normAutofit/>
          </a:bodyPr>
          <a:lstStyle/>
          <a:p>
            <a:r>
              <a:rPr lang="en-US" dirty="0"/>
              <a:t>Italy’s credit outlook after the elections</a:t>
            </a:r>
          </a:p>
        </p:txBody>
      </p:sp>
      <p:sp>
        <p:nvSpPr>
          <p:cNvPr id="5" name="Content Placeholder 3">
            <a:extLst>
              <a:ext uri="{FF2B5EF4-FFF2-40B4-BE49-F238E27FC236}">
                <a16:creationId xmlns:a16="http://schemas.microsoft.com/office/drawing/2014/main" id="{40D9C259-C986-4146-A6A6-25D0ECDEB24B}"/>
              </a:ext>
            </a:extLst>
          </p:cNvPr>
          <p:cNvSpPr txBox="1">
            <a:spLocks/>
          </p:cNvSpPr>
          <p:nvPr/>
        </p:nvSpPr>
        <p:spPr>
          <a:xfrm>
            <a:off x="821267" y="1278466"/>
            <a:ext cx="10946187" cy="4998509"/>
          </a:xfrm>
          <a:prstGeom prst="rect">
            <a:avLst/>
          </a:prstGeom>
          <a:ln>
            <a:noFill/>
          </a:ln>
        </p:spPr>
        <p:txBody>
          <a:bodyPr/>
          <a:lstStyle>
            <a:lvl1pPr marL="0" marR="0" indent="0" algn="l" defTabSz="914400" rtl="0" eaLnBrk="1" fontAlgn="auto" latinLnBrk="0" hangingPunct="1">
              <a:lnSpc>
                <a:spcPct val="80000"/>
              </a:lnSpc>
              <a:spcBef>
                <a:spcPts val="1200"/>
              </a:spcBef>
              <a:spcAft>
                <a:spcPts val="300"/>
              </a:spcAft>
              <a:buClrTx/>
              <a:buSzTx/>
              <a:buFontTx/>
              <a:buNone/>
              <a:tabLst/>
              <a:defRPr kumimoji="0" lang="de-DE" sz="1800" b="1" i="0" u="none" strike="noStrike" kern="1200" cap="none" spc="0" normalizeH="0" baseline="0" dirty="0" smtClean="0">
                <a:ln>
                  <a:noFill/>
                </a:ln>
                <a:solidFill>
                  <a:srgbClr val="004D8F"/>
                </a:solidFill>
                <a:effectLst/>
                <a:uLnTx/>
                <a:uFillTx/>
                <a:latin typeface="+mn-lt"/>
                <a:ea typeface="+mn-ea"/>
                <a:cs typeface="Arial"/>
              </a:defRPr>
            </a:lvl1pPr>
            <a:lvl2pPr marL="3175" indent="0" algn="l" defTabSz="914395" rtl="0" eaLnBrk="1" latinLnBrk="0" hangingPunct="1">
              <a:spcBef>
                <a:spcPts val="400"/>
              </a:spcBef>
              <a:buFont typeface="Arial" pitchFamily="34" charset="0"/>
              <a:buNone/>
              <a:defRPr sz="1800" b="1" kern="1200">
                <a:solidFill>
                  <a:srgbClr val="777777"/>
                </a:solidFill>
                <a:latin typeface="+mn-lt"/>
                <a:ea typeface="+mn-ea"/>
                <a:cs typeface="+mn-cs"/>
              </a:defRPr>
            </a:lvl2pPr>
            <a:lvl3pPr marL="0" indent="0" algn="l" defTabSz="914395" rtl="0" eaLnBrk="1" latinLnBrk="0" hangingPunct="1">
              <a:spcBef>
                <a:spcPts val="300"/>
              </a:spcBef>
              <a:buFont typeface="Arial" pitchFamily="34" charset="0"/>
              <a:buNone/>
              <a:defRPr sz="1600" kern="1200">
                <a:solidFill>
                  <a:schemeClr val="tx1"/>
                </a:solidFill>
                <a:latin typeface="+mn-lt"/>
                <a:ea typeface="+mn-ea"/>
                <a:cs typeface="+mn-cs"/>
              </a:defRPr>
            </a:lvl3pPr>
            <a:lvl4pPr marL="228600" indent="-228600" algn="l" defTabSz="914395" rtl="0" eaLnBrk="1" latinLnBrk="0" hangingPunct="1">
              <a:spcBef>
                <a:spcPts val="200"/>
              </a:spcBef>
              <a:buFont typeface="Arial" panose="020B0604020202020204" pitchFamily="34" charset="0"/>
              <a:buChar char="•"/>
              <a:defRPr sz="1600" kern="1200">
                <a:solidFill>
                  <a:schemeClr val="tx1"/>
                </a:solidFill>
                <a:latin typeface="+mn-lt"/>
                <a:ea typeface="+mn-ea"/>
                <a:cs typeface="+mn-cs"/>
              </a:defRPr>
            </a:lvl4pPr>
            <a:lvl5pPr marL="447675" indent="-228600" algn="l" defTabSz="914395" rtl="0" eaLnBrk="1" latinLnBrk="0" hangingPunct="1">
              <a:spcBef>
                <a:spcPts val="200"/>
              </a:spcBef>
              <a:buFont typeface="Symbol" panose="05050102010706020507" pitchFamily="18" charset="2"/>
              <a:buChar char="-"/>
              <a:defRPr sz="1400" kern="1200">
                <a:solidFill>
                  <a:schemeClr val="tx1"/>
                </a:solidFill>
                <a:latin typeface="+mn-lt"/>
                <a:ea typeface="+mn-ea"/>
                <a:cs typeface="+mn-cs"/>
              </a:defRPr>
            </a:lvl5pPr>
            <a:lvl6pPr marL="2514585"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83"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80"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77"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lvl="2" indent="-285750">
              <a:lnSpc>
                <a:spcPct val="150000"/>
              </a:lnSpc>
              <a:spcBef>
                <a:spcPts val="0"/>
              </a:spcBef>
              <a:spcAft>
                <a:spcPts val="100"/>
              </a:spcAft>
              <a:buSzPct val="100000"/>
              <a:buFont typeface="Wingdings" panose="05000000000000000000" pitchFamily="2" charset="2"/>
              <a:buChar char="Ø"/>
            </a:pPr>
            <a:r>
              <a:rPr lang="en-DE" sz="1800" b="1" dirty="0">
                <a:solidFill>
                  <a:srgbClr val="5F5E5E"/>
                </a:solidFill>
                <a:latin typeface="Whitney Light" pitchFamily="50" charset="0"/>
                <a:cs typeface="Arial"/>
              </a:rPr>
              <a:t>Italy’s medium-term fiscal outlook</a:t>
            </a:r>
            <a:endParaRPr lang="en-US" sz="1800" b="1" dirty="0">
              <a:solidFill>
                <a:srgbClr val="5F5E5E"/>
              </a:solidFill>
              <a:latin typeface="Whitney Light" pitchFamily="50" charset="0"/>
              <a:cs typeface="Arial"/>
            </a:endParaRPr>
          </a:p>
          <a:p>
            <a:pPr marL="514350" lvl="3" indent="-285750">
              <a:lnSpc>
                <a:spcPct val="150000"/>
              </a:lnSpc>
              <a:spcBef>
                <a:spcPts val="0"/>
              </a:spcBef>
              <a:spcAft>
                <a:spcPts val="100"/>
              </a:spcAft>
              <a:buSzPct val="100000"/>
            </a:pPr>
            <a:r>
              <a:rPr lang="en-DE" sz="1400" dirty="0">
                <a:solidFill>
                  <a:srgbClr val="5F5E5E"/>
                </a:solidFill>
                <a:latin typeface="Whitney Light" pitchFamily="50" charset="0"/>
                <a:cs typeface="Arial"/>
              </a:rPr>
              <a:t>Favourable</a:t>
            </a:r>
            <a:r>
              <a:rPr lang="en-US" sz="1400" b="0" dirty="0">
                <a:solidFill>
                  <a:srgbClr val="5F5E5E"/>
                </a:solidFill>
                <a:latin typeface="Whitney Light" pitchFamily="50" charset="0"/>
                <a:cs typeface="Arial"/>
              </a:rPr>
              <a:t> nominal GDP dynamics support slight reduction in debt-to-GDP over the next five years, but fiscal adjustments are necessary </a:t>
            </a:r>
          </a:p>
          <a:p>
            <a:pPr marL="514350" lvl="3" indent="-285750">
              <a:lnSpc>
                <a:spcPct val="150000"/>
              </a:lnSpc>
              <a:spcBef>
                <a:spcPts val="0"/>
              </a:spcBef>
              <a:spcAft>
                <a:spcPts val="100"/>
              </a:spcAft>
              <a:buSzPct val="100000"/>
            </a:pPr>
            <a:r>
              <a:rPr lang="en-US" sz="1400" dirty="0">
                <a:solidFill>
                  <a:srgbClr val="5F5E5E"/>
                </a:solidFill>
                <a:latin typeface="Whitney Light" pitchFamily="50" charset="0"/>
                <a:cs typeface="Arial"/>
              </a:rPr>
              <a:t>Debt remains elevated over the long term, increasing Italy’s vulnerability to shocks</a:t>
            </a:r>
          </a:p>
          <a:p>
            <a:pPr marL="514350" lvl="3" indent="-285750">
              <a:lnSpc>
                <a:spcPct val="150000"/>
              </a:lnSpc>
              <a:spcBef>
                <a:spcPts val="0"/>
              </a:spcBef>
              <a:spcAft>
                <a:spcPts val="100"/>
              </a:spcAft>
              <a:buSzPct val="100000"/>
            </a:pPr>
            <a:r>
              <a:rPr lang="en-US" sz="1400" b="0" dirty="0">
                <a:solidFill>
                  <a:srgbClr val="5F5E5E"/>
                </a:solidFill>
                <a:latin typeface="Whitney Light" pitchFamily="50" charset="0"/>
                <a:cs typeface="Arial"/>
              </a:rPr>
              <a:t>A</a:t>
            </a:r>
            <a:r>
              <a:rPr lang="en-US" sz="1400" dirty="0">
                <a:solidFill>
                  <a:srgbClr val="5F5E5E"/>
                </a:solidFill>
                <a:latin typeface="Whitney Light" pitchFamily="50" charset="0"/>
                <a:cs typeface="Arial"/>
              </a:rPr>
              <a:t>dverse demographic developments weigh on debt sustainability over the long term</a:t>
            </a:r>
            <a:endParaRPr lang="en-DE" sz="1400" b="0" dirty="0">
              <a:solidFill>
                <a:srgbClr val="5F5E5E"/>
              </a:solidFill>
              <a:latin typeface="Whitney Light" pitchFamily="50" charset="0"/>
              <a:cs typeface="Arial"/>
            </a:endParaRPr>
          </a:p>
        </p:txBody>
      </p:sp>
      <p:sp>
        <p:nvSpPr>
          <p:cNvPr id="7" name="Slide Number Placeholder 2">
            <a:extLst>
              <a:ext uri="{FF2B5EF4-FFF2-40B4-BE49-F238E27FC236}">
                <a16:creationId xmlns:a16="http://schemas.microsoft.com/office/drawing/2014/main" id="{C73EEBC1-F24D-4C47-9C37-018D59D19EE7}"/>
              </a:ext>
            </a:extLst>
          </p:cNvPr>
          <p:cNvSpPr>
            <a:spLocks noGrp="1"/>
          </p:cNvSpPr>
          <p:nvPr>
            <p:ph type="sldNum" sz="quarter" idx="15"/>
          </p:nvPr>
        </p:nvSpPr>
        <p:spPr>
          <a:xfrm>
            <a:off x="9029700" y="6356350"/>
            <a:ext cx="2743200" cy="365125"/>
          </a:xfrm>
        </p:spPr>
        <p:txBody>
          <a:bodyPr/>
          <a:lstStyle/>
          <a:p>
            <a:pPr>
              <a:defRPr/>
            </a:pPr>
            <a:fld id="{522CA365-FC2F-4C86-A83D-F638D37BEAE6}" type="slidenum">
              <a:rPr lang="de-DE" altLang="de-DE" sz="1000" smtClean="0">
                <a:solidFill>
                  <a:srgbClr val="5F6062"/>
                </a:solidFill>
                <a:latin typeface="Whitney Light" pitchFamily="50" charset="0"/>
                <a:cs typeface="Arial" panose="020B0604020202020204" pitchFamily="34" charset="0"/>
              </a:rPr>
              <a:pPr>
                <a:defRPr/>
              </a:pPr>
              <a:t>10</a:t>
            </a:fld>
            <a:endParaRPr lang="de-DE" altLang="de-DE" sz="1000">
              <a:solidFill>
                <a:srgbClr val="5F6062"/>
              </a:solidFill>
              <a:latin typeface="Whitney Light" pitchFamily="50" charset="0"/>
              <a:cs typeface="Arial" panose="020B0604020202020204" pitchFamily="34" charset="0"/>
            </a:endParaRPr>
          </a:p>
        </p:txBody>
      </p:sp>
      <p:sp>
        <p:nvSpPr>
          <p:cNvPr id="12" name="TextBox 11">
            <a:extLst>
              <a:ext uri="{FF2B5EF4-FFF2-40B4-BE49-F238E27FC236}">
                <a16:creationId xmlns:a16="http://schemas.microsoft.com/office/drawing/2014/main" id="{B0B7510F-CEFC-641B-0544-386009AB2F03}"/>
              </a:ext>
            </a:extLst>
          </p:cNvPr>
          <p:cNvSpPr txBox="1"/>
          <p:nvPr/>
        </p:nvSpPr>
        <p:spPr>
          <a:xfrm>
            <a:off x="6294360" y="3011056"/>
            <a:ext cx="4792896" cy="461665"/>
          </a:xfrm>
          <a:prstGeom prst="rect">
            <a:avLst/>
          </a:prstGeom>
          <a:noFill/>
        </p:spPr>
        <p:txBody>
          <a:bodyPr wrap="square" rtlCol="0">
            <a:spAutoFit/>
          </a:bodyPr>
          <a:lstStyle/>
          <a:p>
            <a:r>
              <a:rPr lang="en-US" sz="1200" b="1" dirty="0">
                <a:solidFill>
                  <a:srgbClr val="5F5E5E"/>
                </a:solidFill>
                <a:latin typeface="Whitney Light" pitchFamily="50" charset="0"/>
              </a:rPr>
              <a:t>Debt-to-GDP developments</a:t>
            </a:r>
          </a:p>
          <a:p>
            <a:r>
              <a:rPr lang="en-US" sz="1200" dirty="0">
                <a:solidFill>
                  <a:srgbClr val="5F5E5E"/>
                </a:solidFill>
                <a:latin typeface="Whitney Light" pitchFamily="50" charset="0"/>
              </a:rPr>
              <a:t>%</a:t>
            </a:r>
            <a:endParaRPr lang="LID4096" sz="1200" dirty="0">
              <a:solidFill>
                <a:srgbClr val="5F5E5E"/>
              </a:solidFill>
              <a:latin typeface="Whitney Light" pitchFamily="50" charset="0"/>
            </a:endParaRPr>
          </a:p>
        </p:txBody>
      </p:sp>
      <p:sp>
        <p:nvSpPr>
          <p:cNvPr id="13" name="TextBox 12">
            <a:extLst>
              <a:ext uri="{FF2B5EF4-FFF2-40B4-BE49-F238E27FC236}">
                <a16:creationId xmlns:a16="http://schemas.microsoft.com/office/drawing/2014/main" id="{237933C9-F2F2-949D-5CB2-9D40AF7E0507}"/>
              </a:ext>
            </a:extLst>
          </p:cNvPr>
          <p:cNvSpPr txBox="1"/>
          <p:nvPr/>
        </p:nvSpPr>
        <p:spPr>
          <a:xfrm>
            <a:off x="9568754" y="6103973"/>
            <a:ext cx="2372783" cy="230832"/>
          </a:xfrm>
          <a:prstGeom prst="rect">
            <a:avLst/>
          </a:prstGeom>
          <a:noFill/>
        </p:spPr>
        <p:txBody>
          <a:bodyPr wrap="square" rtlCol="0">
            <a:spAutoFit/>
          </a:bodyPr>
          <a:lstStyle/>
          <a:p>
            <a:r>
              <a:rPr lang="en-US" sz="900" dirty="0">
                <a:solidFill>
                  <a:schemeClr val="bg1">
                    <a:lumMod val="50000"/>
                  </a:schemeClr>
                </a:solidFill>
                <a:latin typeface="Whitney Light" pitchFamily="50" charset="0"/>
              </a:rPr>
              <a:t>Source: IMF, </a:t>
            </a:r>
            <a:r>
              <a:rPr lang="en-US" sz="900" dirty="0" err="1">
                <a:solidFill>
                  <a:schemeClr val="bg1">
                    <a:lumMod val="50000"/>
                  </a:schemeClr>
                </a:solidFill>
                <a:latin typeface="Whitney Light" pitchFamily="50" charset="0"/>
              </a:rPr>
              <a:t>Macrobond</a:t>
            </a:r>
            <a:r>
              <a:rPr lang="en-US" sz="900" dirty="0">
                <a:solidFill>
                  <a:schemeClr val="bg1">
                    <a:lumMod val="50000"/>
                  </a:schemeClr>
                </a:solidFill>
                <a:latin typeface="Whitney Light" pitchFamily="50" charset="0"/>
              </a:rPr>
              <a:t>, Scope Ratings</a:t>
            </a:r>
            <a:endParaRPr lang="LID4096" sz="900" dirty="0">
              <a:solidFill>
                <a:schemeClr val="bg1">
                  <a:lumMod val="50000"/>
                </a:schemeClr>
              </a:solidFill>
              <a:latin typeface="Whitney Light" pitchFamily="50" charset="0"/>
            </a:endParaRPr>
          </a:p>
        </p:txBody>
      </p:sp>
      <p:sp>
        <p:nvSpPr>
          <p:cNvPr id="15" name="TextBox 14">
            <a:extLst>
              <a:ext uri="{FF2B5EF4-FFF2-40B4-BE49-F238E27FC236}">
                <a16:creationId xmlns:a16="http://schemas.microsoft.com/office/drawing/2014/main" id="{FDC774B4-E144-FCE2-480C-0DFA280EC93D}"/>
              </a:ext>
            </a:extLst>
          </p:cNvPr>
          <p:cNvSpPr txBox="1"/>
          <p:nvPr/>
        </p:nvSpPr>
        <p:spPr>
          <a:xfrm>
            <a:off x="895454" y="2967335"/>
            <a:ext cx="4792896" cy="461665"/>
          </a:xfrm>
          <a:prstGeom prst="rect">
            <a:avLst/>
          </a:prstGeom>
          <a:noFill/>
        </p:spPr>
        <p:txBody>
          <a:bodyPr wrap="square" rtlCol="0">
            <a:spAutoFit/>
          </a:bodyPr>
          <a:lstStyle/>
          <a:p>
            <a:r>
              <a:rPr lang="en-US" sz="1200" b="1" dirty="0">
                <a:solidFill>
                  <a:srgbClr val="5F5E5E"/>
                </a:solidFill>
                <a:latin typeface="Whitney Light" pitchFamily="50" charset="0"/>
              </a:rPr>
              <a:t>Debt sustainability analysis</a:t>
            </a:r>
          </a:p>
          <a:p>
            <a:r>
              <a:rPr lang="en-US" sz="1200" dirty="0">
                <a:solidFill>
                  <a:srgbClr val="5F5E5E"/>
                </a:solidFill>
                <a:latin typeface="Whitney Light" pitchFamily="50" charset="0"/>
              </a:rPr>
              <a:t>% of GDP</a:t>
            </a:r>
            <a:endParaRPr lang="LID4096" sz="1200" dirty="0">
              <a:solidFill>
                <a:srgbClr val="5F5E5E"/>
              </a:solidFill>
              <a:latin typeface="Whitney Light" pitchFamily="50" charset="0"/>
            </a:endParaRPr>
          </a:p>
        </p:txBody>
      </p:sp>
      <p:pic>
        <p:nvPicPr>
          <p:cNvPr id="3" name="Picture 2">
            <a:extLst>
              <a:ext uri="{FF2B5EF4-FFF2-40B4-BE49-F238E27FC236}">
                <a16:creationId xmlns:a16="http://schemas.microsoft.com/office/drawing/2014/main" id="{336759AC-4B3F-B9D8-C1E6-8D741098EA91}"/>
              </a:ext>
            </a:extLst>
          </p:cNvPr>
          <p:cNvPicPr>
            <a:picLocks noChangeAspect="1"/>
          </p:cNvPicPr>
          <p:nvPr/>
        </p:nvPicPr>
        <p:blipFill>
          <a:blip r:embed="rId3"/>
          <a:stretch>
            <a:fillRect/>
          </a:stretch>
        </p:blipFill>
        <p:spPr>
          <a:xfrm>
            <a:off x="6723022" y="3279874"/>
            <a:ext cx="4573524" cy="2744724"/>
          </a:xfrm>
          <a:prstGeom prst="rect">
            <a:avLst/>
          </a:prstGeom>
        </p:spPr>
      </p:pic>
      <p:pic>
        <p:nvPicPr>
          <p:cNvPr id="4" name="Picture 3">
            <a:extLst>
              <a:ext uri="{FF2B5EF4-FFF2-40B4-BE49-F238E27FC236}">
                <a16:creationId xmlns:a16="http://schemas.microsoft.com/office/drawing/2014/main" id="{103C0F34-F708-E423-6910-12B9D1FFC4BF}"/>
              </a:ext>
            </a:extLst>
          </p:cNvPr>
          <p:cNvPicPr>
            <a:picLocks noChangeAspect="1"/>
          </p:cNvPicPr>
          <p:nvPr/>
        </p:nvPicPr>
        <p:blipFill>
          <a:blip r:embed="rId4"/>
          <a:stretch>
            <a:fillRect/>
          </a:stretch>
        </p:blipFill>
        <p:spPr>
          <a:xfrm>
            <a:off x="1074830" y="3359249"/>
            <a:ext cx="4572000" cy="2744724"/>
          </a:xfrm>
          <a:prstGeom prst="rect">
            <a:avLst/>
          </a:prstGeom>
        </p:spPr>
      </p:pic>
      <p:sp>
        <p:nvSpPr>
          <p:cNvPr id="6" name="TextBox 5">
            <a:extLst>
              <a:ext uri="{FF2B5EF4-FFF2-40B4-BE49-F238E27FC236}">
                <a16:creationId xmlns:a16="http://schemas.microsoft.com/office/drawing/2014/main" id="{2EAE508E-816B-762F-C5F9-909D1EC93CB0}"/>
              </a:ext>
            </a:extLst>
          </p:cNvPr>
          <p:cNvSpPr txBox="1"/>
          <p:nvPr/>
        </p:nvSpPr>
        <p:spPr>
          <a:xfrm>
            <a:off x="821267" y="6024598"/>
            <a:ext cx="5727672" cy="230832"/>
          </a:xfrm>
          <a:prstGeom prst="rect">
            <a:avLst/>
          </a:prstGeom>
          <a:noFill/>
        </p:spPr>
        <p:txBody>
          <a:bodyPr wrap="square" rtlCol="0">
            <a:spAutoFit/>
          </a:bodyPr>
          <a:lstStyle/>
          <a:p>
            <a:r>
              <a:rPr lang="en-DE" sz="900" dirty="0">
                <a:solidFill>
                  <a:schemeClr val="bg1">
                    <a:lumMod val="50000"/>
                  </a:schemeClr>
                </a:solidFill>
                <a:latin typeface="Whitney Light" pitchFamily="50" charset="0"/>
              </a:rPr>
              <a:t>Nb.</a:t>
            </a:r>
            <a:r>
              <a:rPr lang="en-US" sz="900" dirty="0">
                <a:solidFill>
                  <a:schemeClr val="bg1">
                    <a:lumMod val="50000"/>
                  </a:schemeClr>
                </a:solidFill>
                <a:latin typeface="Whitney Light" pitchFamily="50" charset="0"/>
              </a:rPr>
              <a:t>: </a:t>
            </a:r>
            <a:r>
              <a:rPr lang="en-DE" sz="900" dirty="0">
                <a:solidFill>
                  <a:schemeClr val="bg1">
                    <a:lumMod val="50000"/>
                  </a:schemeClr>
                </a:solidFill>
                <a:latin typeface="Whitney Light" pitchFamily="50" charset="0"/>
              </a:rPr>
              <a:t>S</a:t>
            </a:r>
            <a:r>
              <a:rPr lang="en-US" sz="900" dirty="0">
                <a:solidFill>
                  <a:schemeClr val="bg1">
                    <a:lumMod val="50000"/>
                  </a:schemeClr>
                </a:solidFill>
                <a:latin typeface="Whitney Light" pitchFamily="50" charset="0"/>
              </a:rPr>
              <a:t>tressed scenario assumes, for the 2022-27 period, average growth of 0.9% and primary deficits -0.8% of GDP.</a:t>
            </a:r>
            <a:endParaRPr lang="LID4096" sz="900" dirty="0">
              <a:solidFill>
                <a:schemeClr val="bg1">
                  <a:lumMod val="50000"/>
                </a:schemeClr>
              </a:solidFill>
              <a:latin typeface="Whitney Light" pitchFamily="50" charset="0"/>
            </a:endParaRPr>
          </a:p>
        </p:txBody>
      </p:sp>
    </p:spTree>
    <p:extLst>
      <p:ext uri="{BB962C8B-B14F-4D97-AF65-F5344CB8AC3E}">
        <p14:creationId xmlns:p14="http://schemas.microsoft.com/office/powerpoint/2010/main" val="31440215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8" name="Textplatzhalter 1"/>
          <p:cNvSpPr>
            <a:spLocks noGrp="1"/>
          </p:cNvSpPr>
          <p:nvPr>
            <p:ph type="body" sz="quarter" idx="13"/>
          </p:nvPr>
        </p:nvSpPr>
        <p:spPr>
          <a:xfrm>
            <a:off x="1656000" y="411168"/>
            <a:ext cx="10116000" cy="746125"/>
          </a:xfrm>
          <a:ln w="3175">
            <a:miter lim="800000"/>
            <a:headEnd/>
            <a:tailEnd/>
          </a:ln>
        </p:spPr>
        <p:txBody>
          <a:bodyPr>
            <a:normAutofit/>
          </a:bodyPr>
          <a:lstStyle/>
          <a:p>
            <a:r>
              <a:rPr lang="en-US" dirty="0"/>
              <a:t>Italy’s credit outlook after the elections</a:t>
            </a:r>
          </a:p>
        </p:txBody>
      </p:sp>
      <p:sp>
        <p:nvSpPr>
          <p:cNvPr id="5" name="Content Placeholder 3">
            <a:extLst>
              <a:ext uri="{FF2B5EF4-FFF2-40B4-BE49-F238E27FC236}">
                <a16:creationId xmlns:a16="http://schemas.microsoft.com/office/drawing/2014/main" id="{40D9C259-C986-4146-A6A6-25D0ECDEB24B}"/>
              </a:ext>
            </a:extLst>
          </p:cNvPr>
          <p:cNvSpPr txBox="1">
            <a:spLocks/>
          </p:cNvSpPr>
          <p:nvPr/>
        </p:nvSpPr>
        <p:spPr>
          <a:xfrm>
            <a:off x="900000" y="1148537"/>
            <a:ext cx="10867454" cy="5544363"/>
          </a:xfrm>
          <a:prstGeom prst="rect">
            <a:avLst/>
          </a:prstGeom>
          <a:ln>
            <a:noFill/>
          </a:ln>
        </p:spPr>
        <p:txBody>
          <a:bodyPr/>
          <a:lstStyle>
            <a:lvl1pPr marL="0" marR="0" indent="0" algn="l" defTabSz="914400" rtl="0" eaLnBrk="1" fontAlgn="auto" latinLnBrk="0" hangingPunct="1">
              <a:lnSpc>
                <a:spcPct val="80000"/>
              </a:lnSpc>
              <a:spcBef>
                <a:spcPts val="1200"/>
              </a:spcBef>
              <a:spcAft>
                <a:spcPts val="300"/>
              </a:spcAft>
              <a:buClrTx/>
              <a:buSzTx/>
              <a:buFontTx/>
              <a:buNone/>
              <a:tabLst/>
              <a:defRPr kumimoji="0" lang="de-DE" sz="1800" b="1" i="0" u="none" strike="noStrike" kern="1200" cap="none" spc="0" normalizeH="0" baseline="0" dirty="0" smtClean="0">
                <a:ln>
                  <a:noFill/>
                </a:ln>
                <a:solidFill>
                  <a:srgbClr val="004D8F"/>
                </a:solidFill>
                <a:effectLst/>
                <a:uLnTx/>
                <a:uFillTx/>
                <a:latin typeface="+mn-lt"/>
                <a:ea typeface="+mn-ea"/>
                <a:cs typeface="Arial"/>
              </a:defRPr>
            </a:lvl1pPr>
            <a:lvl2pPr marL="3175" indent="0" algn="l" defTabSz="914395" rtl="0" eaLnBrk="1" latinLnBrk="0" hangingPunct="1">
              <a:spcBef>
                <a:spcPts val="400"/>
              </a:spcBef>
              <a:buFont typeface="Arial" pitchFamily="34" charset="0"/>
              <a:buNone/>
              <a:defRPr sz="1800" b="1" kern="1200">
                <a:solidFill>
                  <a:srgbClr val="777777"/>
                </a:solidFill>
                <a:latin typeface="+mn-lt"/>
                <a:ea typeface="+mn-ea"/>
                <a:cs typeface="+mn-cs"/>
              </a:defRPr>
            </a:lvl2pPr>
            <a:lvl3pPr marL="0" indent="0" algn="l" defTabSz="914395" rtl="0" eaLnBrk="1" latinLnBrk="0" hangingPunct="1">
              <a:spcBef>
                <a:spcPts val="300"/>
              </a:spcBef>
              <a:buFont typeface="Arial" pitchFamily="34" charset="0"/>
              <a:buNone/>
              <a:defRPr sz="1600" kern="1200">
                <a:solidFill>
                  <a:schemeClr val="tx1"/>
                </a:solidFill>
                <a:latin typeface="+mn-lt"/>
                <a:ea typeface="+mn-ea"/>
                <a:cs typeface="+mn-cs"/>
              </a:defRPr>
            </a:lvl3pPr>
            <a:lvl4pPr marL="228600" indent="-228600" algn="l" defTabSz="914395" rtl="0" eaLnBrk="1" latinLnBrk="0" hangingPunct="1">
              <a:spcBef>
                <a:spcPts val="200"/>
              </a:spcBef>
              <a:buFont typeface="Arial" panose="020B0604020202020204" pitchFamily="34" charset="0"/>
              <a:buChar char="•"/>
              <a:defRPr sz="1600" kern="1200">
                <a:solidFill>
                  <a:schemeClr val="tx1"/>
                </a:solidFill>
                <a:latin typeface="+mn-lt"/>
                <a:ea typeface="+mn-ea"/>
                <a:cs typeface="+mn-cs"/>
              </a:defRPr>
            </a:lvl4pPr>
            <a:lvl5pPr marL="447675" indent="-228600" algn="l" defTabSz="914395" rtl="0" eaLnBrk="1" latinLnBrk="0" hangingPunct="1">
              <a:spcBef>
                <a:spcPts val="200"/>
              </a:spcBef>
              <a:buFont typeface="Symbol" panose="05050102010706020507" pitchFamily="18" charset="2"/>
              <a:buChar char="-"/>
              <a:defRPr sz="1400" kern="1200">
                <a:solidFill>
                  <a:schemeClr val="tx1"/>
                </a:solidFill>
                <a:latin typeface="+mn-lt"/>
                <a:ea typeface="+mn-ea"/>
                <a:cs typeface="+mn-cs"/>
              </a:defRPr>
            </a:lvl5pPr>
            <a:lvl6pPr marL="2514585"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83"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80"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77"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92900" lvl="1" indent="-285750">
              <a:lnSpc>
                <a:spcPct val="140000"/>
              </a:lnSpc>
              <a:spcBef>
                <a:spcPts val="0"/>
              </a:spcBef>
              <a:buSzPct val="100000"/>
              <a:buFont typeface="Arial" panose="020B0604020202020204" pitchFamily="34" charset="0"/>
              <a:buChar char="•"/>
            </a:pPr>
            <a:endParaRPr lang="en-DE" sz="1400" b="0">
              <a:solidFill>
                <a:srgbClr val="404040"/>
              </a:solidFill>
              <a:latin typeface="Whitney Light" pitchFamily="50" charset="0"/>
              <a:cs typeface="Arial"/>
            </a:endParaRPr>
          </a:p>
        </p:txBody>
      </p:sp>
      <p:sp>
        <p:nvSpPr>
          <p:cNvPr id="7" name="Slide Number Placeholder 2">
            <a:extLst>
              <a:ext uri="{FF2B5EF4-FFF2-40B4-BE49-F238E27FC236}">
                <a16:creationId xmlns:a16="http://schemas.microsoft.com/office/drawing/2014/main" id="{C73EEBC1-F24D-4C47-9C37-018D59D19EE7}"/>
              </a:ext>
            </a:extLst>
          </p:cNvPr>
          <p:cNvSpPr>
            <a:spLocks noGrp="1"/>
          </p:cNvSpPr>
          <p:nvPr>
            <p:ph type="sldNum" sz="quarter" idx="15"/>
          </p:nvPr>
        </p:nvSpPr>
        <p:spPr>
          <a:xfrm>
            <a:off x="9029700" y="6356350"/>
            <a:ext cx="2743200" cy="365125"/>
          </a:xfrm>
        </p:spPr>
        <p:txBody>
          <a:bodyPr/>
          <a:lstStyle/>
          <a:p>
            <a:pPr>
              <a:defRPr/>
            </a:pPr>
            <a:fld id="{522CA365-FC2F-4C86-A83D-F638D37BEAE6}" type="slidenum">
              <a:rPr lang="de-DE" altLang="de-DE" sz="1000" smtClean="0">
                <a:solidFill>
                  <a:srgbClr val="5F6062"/>
                </a:solidFill>
                <a:latin typeface="Whitney Light" pitchFamily="50" charset="0"/>
                <a:cs typeface="Arial" panose="020B0604020202020204" pitchFamily="34" charset="0"/>
              </a:rPr>
              <a:pPr>
                <a:defRPr/>
              </a:pPr>
              <a:t>11</a:t>
            </a:fld>
            <a:endParaRPr lang="de-DE" altLang="de-DE" sz="1000">
              <a:solidFill>
                <a:srgbClr val="5F6062"/>
              </a:solidFill>
              <a:latin typeface="Whitney Light" pitchFamily="50" charset="0"/>
              <a:cs typeface="Arial" panose="020B0604020202020204" pitchFamily="34" charset="0"/>
            </a:endParaRPr>
          </a:p>
        </p:txBody>
      </p:sp>
      <p:sp>
        <p:nvSpPr>
          <p:cNvPr id="2" name="Content Placeholder 3">
            <a:extLst>
              <a:ext uri="{FF2B5EF4-FFF2-40B4-BE49-F238E27FC236}">
                <a16:creationId xmlns:a16="http://schemas.microsoft.com/office/drawing/2014/main" id="{EC540937-37C5-74BB-3CBA-3674668F7B91}"/>
              </a:ext>
            </a:extLst>
          </p:cNvPr>
          <p:cNvSpPr txBox="1">
            <a:spLocks noChangeArrowheads="1"/>
          </p:cNvSpPr>
          <p:nvPr/>
        </p:nvSpPr>
        <p:spPr bwMode="auto">
          <a:xfrm>
            <a:off x="1682319" y="2117252"/>
            <a:ext cx="3959225" cy="207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a:defRPr>
                <a:solidFill>
                  <a:schemeClr val="tx1"/>
                </a:solidFill>
                <a:latin typeface="Arial" panose="020B0604020202020204" pitchFamily="34" charset="0"/>
              </a:defRPr>
            </a:lvl1pPr>
            <a:lvl2pPr marL="3175">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marL="228600" indent="-228600">
              <a:defRPr>
                <a:solidFill>
                  <a:schemeClr val="tx1"/>
                </a:solidFill>
                <a:latin typeface="Arial" panose="020B0604020202020204" pitchFamily="34" charset="0"/>
              </a:defRPr>
            </a:lvl4pPr>
            <a:lvl5pPr marL="447675" indent="-228600">
              <a:defRPr>
                <a:solidFill>
                  <a:schemeClr val="tx1"/>
                </a:solidFill>
                <a:latin typeface="Arial" panose="020B0604020202020204" pitchFamily="34" charset="0"/>
              </a:defRPr>
            </a:lvl5pPr>
            <a:lvl6pPr marL="904875" indent="-228600" fontAlgn="base">
              <a:spcBef>
                <a:spcPct val="0"/>
              </a:spcBef>
              <a:spcAft>
                <a:spcPct val="0"/>
              </a:spcAft>
              <a:defRPr>
                <a:solidFill>
                  <a:schemeClr val="tx1"/>
                </a:solidFill>
                <a:latin typeface="Arial" panose="020B0604020202020204" pitchFamily="34" charset="0"/>
              </a:defRPr>
            </a:lvl6pPr>
            <a:lvl7pPr marL="1362075" indent="-228600" fontAlgn="base">
              <a:spcBef>
                <a:spcPct val="0"/>
              </a:spcBef>
              <a:spcAft>
                <a:spcPct val="0"/>
              </a:spcAft>
              <a:defRPr>
                <a:solidFill>
                  <a:schemeClr val="tx1"/>
                </a:solidFill>
                <a:latin typeface="Arial" panose="020B0604020202020204" pitchFamily="34" charset="0"/>
              </a:defRPr>
            </a:lvl7pPr>
            <a:lvl8pPr marL="1819275" indent="-228600" fontAlgn="base">
              <a:spcBef>
                <a:spcPct val="0"/>
              </a:spcBef>
              <a:spcAft>
                <a:spcPct val="0"/>
              </a:spcAft>
              <a:defRPr>
                <a:solidFill>
                  <a:schemeClr val="tx1"/>
                </a:solidFill>
                <a:latin typeface="Arial" panose="020B0604020202020204" pitchFamily="34" charset="0"/>
              </a:defRPr>
            </a:lvl8pPr>
            <a:lvl9pPr marL="2276475" indent="-228600" fontAlgn="base">
              <a:spcBef>
                <a:spcPct val="0"/>
              </a:spcBef>
              <a:spcAft>
                <a:spcPct val="0"/>
              </a:spcAft>
              <a:defRPr>
                <a:solidFill>
                  <a:schemeClr val="tx1"/>
                </a:solidFill>
                <a:latin typeface="Arial" panose="020B0604020202020204" pitchFamily="34" charset="0"/>
              </a:defRPr>
            </a:lvl9pPr>
          </a:lstStyle>
          <a:p>
            <a:pPr eaLnBrk="1" hangingPunct="1">
              <a:spcBef>
                <a:spcPts val="500"/>
              </a:spcBef>
              <a:spcAft>
                <a:spcPts val="500"/>
              </a:spcAft>
              <a:buClr>
                <a:srgbClr val="004D8F"/>
              </a:buClr>
              <a:buSzPct val="100000"/>
              <a:buFont typeface="Wingdings" pitchFamily="2" charset="2"/>
              <a:buChar char="ü"/>
            </a:pPr>
            <a:r>
              <a:rPr lang="en-US" altLang="de-DE" sz="1400">
                <a:solidFill>
                  <a:srgbClr val="404040"/>
                </a:solidFill>
                <a:latin typeface="Whitney Light" pitchFamily="50" charset="0"/>
                <a:cs typeface="Arial"/>
              </a:rPr>
              <a:t>Systemic importance for EU and EA</a:t>
            </a:r>
            <a:endParaRPr lang="en-DE" altLang="de-DE" sz="1400">
              <a:solidFill>
                <a:srgbClr val="404040"/>
              </a:solidFill>
              <a:latin typeface="Whitney Light" pitchFamily="50" charset="0"/>
              <a:cs typeface="Arial"/>
            </a:endParaRPr>
          </a:p>
          <a:p>
            <a:pPr eaLnBrk="1" hangingPunct="1">
              <a:spcBef>
                <a:spcPts val="500"/>
              </a:spcBef>
              <a:spcAft>
                <a:spcPts val="500"/>
              </a:spcAft>
              <a:buClr>
                <a:srgbClr val="004D8F"/>
              </a:buClr>
              <a:buSzPct val="100000"/>
              <a:buFont typeface="Wingdings" pitchFamily="2" charset="2"/>
              <a:buChar char="ü"/>
            </a:pPr>
            <a:r>
              <a:rPr lang="en-US" altLang="de-DE" sz="1400">
                <a:solidFill>
                  <a:srgbClr val="404040"/>
                </a:solidFill>
                <a:latin typeface="Whitney Light" pitchFamily="50" charset="0"/>
                <a:cs typeface="Arial"/>
              </a:rPr>
              <a:t>Large, wealthy and diversified economy</a:t>
            </a:r>
            <a:endParaRPr lang="en-GB" altLang="de-DE" sz="1400">
              <a:solidFill>
                <a:srgbClr val="404040"/>
              </a:solidFill>
              <a:latin typeface="Whitney Light" pitchFamily="50" charset="0"/>
              <a:cs typeface="Arial"/>
            </a:endParaRPr>
          </a:p>
          <a:p>
            <a:pPr eaLnBrk="1" hangingPunct="1">
              <a:spcBef>
                <a:spcPts val="500"/>
              </a:spcBef>
              <a:spcAft>
                <a:spcPts val="500"/>
              </a:spcAft>
              <a:buClr>
                <a:srgbClr val="004D8F"/>
              </a:buClr>
              <a:buSzPct val="100000"/>
              <a:buFont typeface="Wingdings" pitchFamily="2" charset="2"/>
              <a:buChar char="ü"/>
            </a:pPr>
            <a:r>
              <a:rPr lang="en-DE" altLang="de-DE" sz="1400">
                <a:solidFill>
                  <a:srgbClr val="404040"/>
                </a:solidFill>
                <a:latin typeface="Whitney Light" pitchFamily="50" charset="0"/>
                <a:cs typeface="Arial"/>
              </a:rPr>
              <a:t>Strong external position</a:t>
            </a:r>
          </a:p>
          <a:p>
            <a:pPr eaLnBrk="1" hangingPunct="1">
              <a:spcBef>
                <a:spcPts val="500"/>
              </a:spcBef>
              <a:spcAft>
                <a:spcPts val="500"/>
              </a:spcAft>
              <a:buClr>
                <a:srgbClr val="004D8F"/>
              </a:buClr>
              <a:buSzPct val="100000"/>
              <a:buFont typeface="Wingdings" pitchFamily="2" charset="2"/>
              <a:buChar char="ü"/>
            </a:pPr>
            <a:r>
              <a:rPr lang="en-DE" altLang="de-DE" sz="1400">
                <a:solidFill>
                  <a:srgbClr val="404040"/>
                </a:solidFill>
                <a:latin typeface="Whitney Light" pitchFamily="50" charset="0"/>
                <a:cs typeface="Arial"/>
              </a:rPr>
              <a:t>Low private-sector debt</a:t>
            </a:r>
          </a:p>
          <a:p>
            <a:pPr eaLnBrk="1" hangingPunct="1">
              <a:spcBef>
                <a:spcPts val="500"/>
              </a:spcBef>
              <a:spcAft>
                <a:spcPts val="500"/>
              </a:spcAft>
              <a:buClr>
                <a:srgbClr val="004D8F"/>
              </a:buClr>
              <a:buSzPct val="100000"/>
              <a:buFont typeface="Wingdings" pitchFamily="2" charset="2"/>
              <a:buChar char="ü"/>
            </a:pPr>
            <a:r>
              <a:rPr lang="en-DE" altLang="de-DE" sz="1400">
                <a:solidFill>
                  <a:srgbClr val="404040"/>
                </a:solidFill>
                <a:latin typeface="Whitney Light" pitchFamily="50" charset="0"/>
                <a:cs typeface="Arial"/>
              </a:rPr>
              <a:t>Favourable debt structure</a:t>
            </a:r>
            <a:endParaRPr lang="en-GB" altLang="de-DE" sz="1400">
              <a:solidFill>
                <a:srgbClr val="404040"/>
              </a:solidFill>
              <a:latin typeface="Whitney Light" pitchFamily="50" charset="0"/>
              <a:cs typeface="Arial"/>
            </a:endParaRPr>
          </a:p>
        </p:txBody>
      </p:sp>
      <p:sp>
        <p:nvSpPr>
          <p:cNvPr id="3" name="Rectangle 2">
            <a:extLst>
              <a:ext uri="{FF2B5EF4-FFF2-40B4-BE49-F238E27FC236}">
                <a16:creationId xmlns:a16="http://schemas.microsoft.com/office/drawing/2014/main" id="{FB884A39-BE2A-5A90-C6C1-64B4EC2BF8A2}"/>
              </a:ext>
            </a:extLst>
          </p:cNvPr>
          <p:cNvSpPr/>
          <p:nvPr/>
        </p:nvSpPr>
        <p:spPr>
          <a:xfrm>
            <a:off x="1682319" y="1701327"/>
            <a:ext cx="3754438" cy="40481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600" b="1">
                <a:solidFill>
                  <a:schemeClr val="accent1"/>
                </a:solidFill>
              </a:rPr>
              <a:t>Credit strengths</a:t>
            </a:r>
          </a:p>
        </p:txBody>
      </p:sp>
      <p:sp>
        <p:nvSpPr>
          <p:cNvPr id="4" name="Content Placeholder 3">
            <a:extLst>
              <a:ext uri="{FF2B5EF4-FFF2-40B4-BE49-F238E27FC236}">
                <a16:creationId xmlns:a16="http://schemas.microsoft.com/office/drawing/2014/main" id="{2232C9EE-8509-651D-AA7A-5C7F2F64D560}"/>
              </a:ext>
            </a:extLst>
          </p:cNvPr>
          <p:cNvSpPr txBox="1">
            <a:spLocks noChangeArrowheads="1"/>
          </p:cNvSpPr>
          <p:nvPr/>
        </p:nvSpPr>
        <p:spPr bwMode="auto">
          <a:xfrm>
            <a:off x="6214632" y="2104552"/>
            <a:ext cx="3754437" cy="208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a:defRPr>
                <a:solidFill>
                  <a:schemeClr val="tx1"/>
                </a:solidFill>
                <a:latin typeface="Arial" panose="020B0604020202020204" pitchFamily="34" charset="0"/>
              </a:defRPr>
            </a:lvl1pPr>
            <a:lvl2pPr marL="3175">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marL="228600" indent="-228600">
              <a:defRPr>
                <a:solidFill>
                  <a:schemeClr val="tx1"/>
                </a:solidFill>
                <a:latin typeface="Arial" panose="020B0604020202020204" pitchFamily="34" charset="0"/>
              </a:defRPr>
            </a:lvl4pPr>
            <a:lvl5pPr marL="447675" indent="-228600">
              <a:defRPr>
                <a:solidFill>
                  <a:schemeClr val="tx1"/>
                </a:solidFill>
                <a:latin typeface="Arial" panose="020B0604020202020204" pitchFamily="34" charset="0"/>
              </a:defRPr>
            </a:lvl5pPr>
            <a:lvl6pPr marL="904875" indent="-228600" fontAlgn="base">
              <a:spcBef>
                <a:spcPct val="0"/>
              </a:spcBef>
              <a:spcAft>
                <a:spcPct val="0"/>
              </a:spcAft>
              <a:defRPr>
                <a:solidFill>
                  <a:schemeClr val="tx1"/>
                </a:solidFill>
                <a:latin typeface="Arial" panose="020B0604020202020204" pitchFamily="34" charset="0"/>
              </a:defRPr>
            </a:lvl6pPr>
            <a:lvl7pPr marL="1362075" indent="-228600" fontAlgn="base">
              <a:spcBef>
                <a:spcPct val="0"/>
              </a:spcBef>
              <a:spcAft>
                <a:spcPct val="0"/>
              </a:spcAft>
              <a:defRPr>
                <a:solidFill>
                  <a:schemeClr val="tx1"/>
                </a:solidFill>
                <a:latin typeface="Arial" panose="020B0604020202020204" pitchFamily="34" charset="0"/>
              </a:defRPr>
            </a:lvl7pPr>
            <a:lvl8pPr marL="1819275" indent="-228600" fontAlgn="base">
              <a:spcBef>
                <a:spcPct val="0"/>
              </a:spcBef>
              <a:spcAft>
                <a:spcPct val="0"/>
              </a:spcAft>
              <a:defRPr>
                <a:solidFill>
                  <a:schemeClr val="tx1"/>
                </a:solidFill>
                <a:latin typeface="Arial" panose="020B0604020202020204" pitchFamily="34" charset="0"/>
              </a:defRPr>
            </a:lvl8pPr>
            <a:lvl9pPr marL="2276475" indent="-228600" fontAlgn="base">
              <a:spcBef>
                <a:spcPct val="0"/>
              </a:spcBef>
              <a:spcAft>
                <a:spcPct val="0"/>
              </a:spcAft>
              <a:defRPr>
                <a:solidFill>
                  <a:schemeClr val="tx1"/>
                </a:solidFill>
                <a:latin typeface="Arial" panose="020B0604020202020204" pitchFamily="34" charset="0"/>
              </a:defRPr>
            </a:lvl9pPr>
          </a:lstStyle>
          <a:p>
            <a:pPr>
              <a:spcBef>
                <a:spcPts val="500"/>
              </a:spcBef>
              <a:spcAft>
                <a:spcPts val="500"/>
              </a:spcAft>
              <a:buClr>
                <a:srgbClr val="004D8F"/>
              </a:buClr>
              <a:buSzPct val="100000"/>
              <a:buFont typeface="Wingdings" pitchFamily="2" charset="2"/>
              <a:buChar char="ü"/>
            </a:pPr>
            <a:r>
              <a:rPr lang="en-DE" altLang="de-DE" sz="1400" dirty="0">
                <a:solidFill>
                  <a:srgbClr val="404040"/>
                </a:solidFill>
                <a:latin typeface="Whitney Light" pitchFamily="50" charset="0"/>
                <a:cs typeface="Arial"/>
              </a:rPr>
              <a:t>High public debt and funding needs</a:t>
            </a:r>
          </a:p>
          <a:p>
            <a:pPr>
              <a:spcBef>
                <a:spcPts val="500"/>
              </a:spcBef>
              <a:spcAft>
                <a:spcPts val="500"/>
              </a:spcAft>
              <a:buClr>
                <a:srgbClr val="004D8F"/>
              </a:buClr>
              <a:buSzPct val="100000"/>
              <a:buFont typeface="Wingdings" pitchFamily="2" charset="2"/>
              <a:buChar char="ü"/>
            </a:pPr>
            <a:r>
              <a:rPr lang="en-DE" altLang="de-DE" sz="1400" dirty="0">
                <a:solidFill>
                  <a:srgbClr val="404040"/>
                </a:solidFill>
                <a:latin typeface="Whitney Light" pitchFamily="50" charset="0"/>
                <a:cs typeface="Arial"/>
              </a:rPr>
              <a:t>Weak long-run economic growth</a:t>
            </a:r>
          </a:p>
          <a:p>
            <a:pPr>
              <a:spcBef>
                <a:spcPts val="500"/>
              </a:spcBef>
              <a:spcAft>
                <a:spcPts val="500"/>
              </a:spcAft>
              <a:buClr>
                <a:srgbClr val="004D8F"/>
              </a:buClr>
              <a:buSzPct val="100000"/>
              <a:buFont typeface="Wingdings" pitchFamily="2" charset="2"/>
              <a:buChar char="ü"/>
            </a:pPr>
            <a:r>
              <a:rPr lang="en-DE" altLang="de-DE" sz="1400" dirty="0">
                <a:solidFill>
                  <a:srgbClr val="404040"/>
                </a:solidFill>
                <a:latin typeface="Whitney Light" pitchFamily="50" charset="0"/>
                <a:cs typeface="Arial"/>
              </a:rPr>
              <a:t>Challenging demographic trends</a:t>
            </a:r>
          </a:p>
          <a:p>
            <a:pPr>
              <a:spcBef>
                <a:spcPts val="500"/>
              </a:spcBef>
              <a:spcAft>
                <a:spcPts val="500"/>
              </a:spcAft>
              <a:buClr>
                <a:srgbClr val="004D8F"/>
              </a:buClr>
              <a:buSzPct val="100000"/>
              <a:buFont typeface="Wingdings" pitchFamily="2" charset="2"/>
              <a:buChar char="ü"/>
            </a:pPr>
            <a:r>
              <a:rPr lang="en-DE" altLang="de-DE" sz="1400" dirty="0">
                <a:solidFill>
                  <a:srgbClr val="404040"/>
                </a:solidFill>
                <a:latin typeface="Whitney Light" pitchFamily="50" charset="0"/>
                <a:cs typeface="Arial"/>
              </a:rPr>
              <a:t>Labour market rigidities</a:t>
            </a:r>
          </a:p>
          <a:p>
            <a:pPr>
              <a:spcBef>
                <a:spcPts val="500"/>
              </a:spcBef>
              <a:spcAft>
                <a:spcPts val="500"/>
              </a:spcAft>
              <a:buClr>
                <a:srgbClr val="004D8F"/>
              </a:buClr>
              <a:buSzPct val="100000"/>
              <a:buFont typeface="Wingdings" pitchFamily="2" charset="2"/>
              <a:buChar char="ü"/>
            </a:pPr>
            <a:r>
              <a:rPr lang="en-DE" altLang="de-DE" sz="1400" dirty="0">
                <a:solidFill>
                  <a:srgbClr val="404040"/>
                </a:solidFill>
                <a:latin typeface="Whitney Light" pitchFamily="50" charset="0"/>
                <a:cs typeface="Arial"/>
              </a:rPr>
              <a:t>Political uncertainty</a:t>
            </a:r>
            <a:endParaRPr lang="en-GB" altLang="de-DE" sz="1400" dirty="0">
              <a:solidFill>
                <a:srgbClr val="404040"/>
              </a:solidFill>
              <a:latin typeface="Whitney Light" pitchFamily="50" charset="0"/>
              <a:cs typeface="Arial"/>
            </a:endParaRPr>
          </a:p>
        </p:txBody>
      </p:sp>
      <p:cxnSp>
        <p:nvCxnSpPr>
          <p:cNvPr id="6" name="Straight Connector 5">
            <a:extLst>
              <a:ext uri="{FF2B5EF4-FFF2-40B4-BE49-F238E27FC236}">
                <a16:creationId xmlns:a16="http://schemas.microsoft.com/office/drawing/2014/main" id="{20E8D246-E742-81F1-1FBB-EF564E916AA2}"/>
              </a:ext>
            </a:extLst>
          </p:cNvPr>
          <p:cNvCxnSpPr>
            <a:cxnSpLocks/>
          </p:cNvCxnSpPr>
          <p:nvPr/>
        </p:nvCxnSpPr>
        <p:spPr>
          <a:xfrm>
            <a:off x="1679144" y="2080739"/>
            <a:ext cx="3757613"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F2EDD71C-6183-A9E1-7645-CF919C0D7E90}"/>
              </a:ext>
            </a:extLst>
          </p:cNvPr>
          <p:cNvSpPr/>
          <p:nvPr/>
        </p:nvSpPr>
        <p:spPr>
          <a:xfrm>
            <a:off x="6214632" y="1701327"/>
            <a:ext cx="3754437" cy="40481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600" b="1">
                <a:solidFill>
                  <a:schemeClr val="accent1"/>
                </a:solidFill>
              </a:rPr>
              <a:t>Credit </a:t>
            </a:r>
            <a:r>
              <a:rPr lang="en-DE" sz="1600" b="1">
                <a:solidFill>
                  <a:schemeClr val="accent1"/>
                </a:solidFill>
              </a:rPr>
              <a:t>challenges</a:t>
            </a:r>
            <a:endParaRPr lang="en-US" sz="1600" b="1">
              <a:solidFill>
                <a:schemeClr val="accent1"/>
              </a:solidFill>
            </a:endParaRPr>
          </a:p>
        </p:txBody>
      </p:sp>
      <p:cxnSp>
        <p:nvCxnSpPr>
          <p:cNvPr id="9" name="Straight Connector 8">
            <a:extLst>
              <a:ext uri="{FF2B5EF4-FFF2-40B4-BE49-F238E27FC236}">
                <a16:creationId xmlns:a16="http://schemas.microsoft.com/office/drawing/2014/main" id="{C68EB87D-FC66-3B39-2F51-3734940732BC}"/>
              </a:ext>
            </a:extLst>
          </p:cNvPr>
          <p:cNvCxnSpPr>
            <a:cxnSpLocks/>
          </p:cNvCxnSpPr>
          <p:nvPr/>
        </p:nvCxnSpPr>
        <p:spPr>
          <a:xfrm>
            <a:off x="6211457" y="2080739"/>
            <a:ext cx="375761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0" name="Content Placeholder 3">
            <a:extLst>
              <a:ext uri="{FF2B5EF4-FFF2-40B4-BE49-F238E27FC236}">
                <a16:creationId xmlns:a16="http://schemas.microsoft.com/office/drawing/2014/main" id="{5AB42F61-0819-231D-EF6D-A7EB9E7B59F2}"/>
              </a:ext>
            </a:extLst>
          </p:cNvPr>
          <p:cNvSpPr txBox="1">
            <a:spLocks noChangeArrowheads="1"/>
          </p:cNvSpPr>
          <p:nvPr/>
        </p:nvSpPr>
        <p:spPr bwMode="auto">
          <a:xfrm>
            <a:off x="1682319" y="4565177"/>
            <a:ext cx="3959225" cy="150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a:defRPr>
                <a:solidFill>
                  <a:schemeClr val="tx1"/>
                </a:solidFill>
                <a:latin typeface="Arial" panose="020B0604020202020204" pitchFamily="34" charset="0"/>
              </a:defRPr>
            </a:lvl1pPr>
            <a:lvl2pPr marL="3175">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marL="228600" indent="-228600">
              <a:defRPr>
                <a:solidFill>
                  <a:schemeClr val="tx1"/>
                </a:solidFill>
                <a:latin typeface="Arial" panose="020B0604020202020204" pitchFamily="34" charset="0"/>
              </a:defRPr>
            </a:lvl4pPr>
            <a:lvl5pPr marL="447675" indent="-228600">
              <a:defRPr>
                <a:solidFill>
                  <a:schemeClr val="tx1"/>
                </a:solidFill>
                <a:latin typeface="Arial" panose="020B0604020202020204" pitchFamily="34" charset="0"/>
              </a:defRPr>
            </a:lvl5pPr>
            <a:lvl6pPr marL="904875" indent="-228600" fontAlgn="base">
              <a:spcBef>
                <a:spcPct val="0"/>
              </a:spcBef>
              <a:spcAft>
                <a:spcPct val="0"/>
              </a:spcAft>
              <a:defRPr>
                <a:solidFill>
                  <a:schemeClr val="tx1"/>
                </a:solidFill>
                <a:latin typeface="Arial" panose="020B0604020202020204" pitchFamily="34" charset="0"/>
              </a:defRPr>
            </a:lvl6pPr>
            <a:lvl7pPr marL="1362075" indent="-228600" fontAlgn="base">
              <a:spcBef>
                <a:spcPct val="0"/>
              </a:spcBef>
              <a:spcAft>
                <a:spcPct val="0"/>
              </a:spcAft>
              <a:defRPr>
                <a:solidFill>
                  <a:schemeClr val="tx1"/>
                </a:solidFill>
                <a:latin typeface="Arial" panose="020B0604020202020204" pitchFamily="34" charset="0"/>
              </a:defRPr>
            </a:lvl7pPr>
            <a:lvl8pPr marL="1819275" indent="-228600" fontAlgn="base">
              <a:spcBef>
                <a:spcPct val="0"/>
              </a:spcBef>
              <a:spcAft>
                <a:spcPct val="0"/>
              </a:spcAft>
              <a:defRPr>
                <a:solidFill>
                  <a:schemeClr val="tx1"/>
                </a:solidFill>
                <a:latin typeface="Arial" panose="020B0604020202020204" pitchFamily="34" charset="0"/>
              </a:defRPr>
            </a:lvl8pPr>
            <a:lvl9pPr marL="2276475" indent="-228600" fontAlgn="base">
              <a:spcBef>
                <a:spcPct val="0"/>
              </a:spcBef>
              <a:spcAft>
                <a:spcPct val="0"/>
              </a:spcAft>
              <a:defRPr>
                <a:solidFill>
                  <a:schemeClr val="tx1"/>
                </a:solidFill>
                <a:latin typeface="Arial" panose="020B0604020202020204" pitchFamily="34" charset="0"/>
              </a:defRPr>
            </a:lvl9pPr>
          </a:lstStyle>
          <a:p>
            <a:pPr eaLnBrk="1" hangingPunct="1">
              <a:spcBef>
                <a:spcPts val="500"/>
              </a:spcBef>
              <a:spcAft>
                <a:spcPts val="500"/>
              </a:spcAft>
              <a:buClr>
                <a:srgbClr val="107A13"/>
              </a:buClr>
              <a:buSzPct val="100000"/>
              <a:buFont typeface="Arial" panose="020B0604020202020204" pitchFamily="34" charset="0"/>
              <a:buChar char="↑"/>
            </a:pPr>
            <a:r>
              <a:rPr lang="en-DE" altLang="de-DE" sz="1400" dirty="0">
                <a:solidFill>
                  <a:srgbClr val="404040"/>
                </a:solidFill>
                <a:latin typeface="Whitney Light" pitchFamily="50" charset="0"/>
                <a:cs typeface="Arial"/>
              </a:rPr>
              <a:t>Debt-to-GDP on firm downward trajectory</a:t>
            </a:r>
          </a:p>
          <a:p>
            <a:pPr eaLnBrk="1" hangingPunct="1">
              <a:spcBef>
                <a:spcPts val="500"/>
              </a:spcBef>
              <a:spcAft>
                <a:spcPts val="500"/>
              </a:spcAft>
              <a:buClr>
                <a:srgbClr val="107A13"/>
              </a:buClr>
              <a:buSzPct val="100000"/>
              <a:buFont typeface="Arial" panose="020B0604020202020204" pitchFamily="34" charset="0"/>
              <a:buChar char="↑"/>
            </a:pPr>
            <a:r>
              <a:rPr lang="en-DE" altLang="de-DE" sz="1400" dirty="0">
                <a:solidFill>
                  <a:srgbClr val="404040"/>
                </a:solidFill>
                <a:latin typeface="Whitney Light" pitchFamily="50" charset="0"/>
                <a:cs typeface="Arial"/>
              </a:rPr>
              <a:t>High economic growth potential</a:t>
            </a:r>
            <a:endParaRPr lang="en-GB" altLang="de-DE" sz="1400" dirty="0">
              <a:solidFill>
                <a:srgbClr val="404040"/>
              </a:solidFill>
              <a:latin typeface="Whitney Light" pitchFamily="50" charset="0"/>
              <a:cs typeface="Arial"/>
            </a:endParaRPr>
          </a:p>
        </p:txBody>
      </p:sp>
      <p:sp>
        <p:nvSpPr>
          <p:cNvPr id="11" name="Rectangle 10">
            <a:extLst>
              <a:ext uri="{FF2B5EF4-FFF2-40B4-BE49-F238E27FC236}">
                <a16:creationId xmlns:a16="http://schemas.microsoft.com/office/drawing/2014/main" id="{9C877900-AB18-BC98-04BA-A83425C34E0C}"/>
              </a:ext>
            </a:extLst>
          </p:cNvPr>
          <p:cNvSpPr/>
          <p:nvPr/>
        </p:nvSpPr>
        <p:spPr>
          <a:xfrm>
            <a:off x="1682319" y="4149252"/>
            <a:ext cx="3754438" cy="40481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600" b="1">
                <a:solidFill>
                  <a:schemeClr val="accent1"/>
                </a:solidFill>
              </a:rPr>
              <a:t>Positive rating-change drivers</a:t>
            </a:r>
          </a:p>
        </p:txBody>
      </p:sp>
      <p:sp>
        <p:nvSpPr>
          <p:cNvPr id="12" name="Content Placeholder 3">
            <a:extLst>
              <a:ext uri="{FF2B5EF4-FFF2-40B4-BE49-F238E27FC236}">
                <a16:creationId xmlns:a16="http://schemas.microsoft.com/office/drawing/2014/main" id="{4CFFD97D-3D80-7B6A-B911-B3C38BD65560}"/>
              </a:ext>
            </a:extLst>
          </p:cNvPr>
          <p:cNvSpPr txBox="1">
            <a:spLocks noChangeArrowheads="1"/>
          </p:cNvSpPr>
          <p:nvPr/>
        </p:nvSpPr>
        <p:spPr bwMode="auto">
          <a:xfrm>
            <a:off x="6214632" y="4552477"/>
            <a:ext cx="3754437" cy="1671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a:defRPr>
                <a:solidFill>
                  <a:schemeClr val="tx1"/>
                </a:solidFill>
                <a:latin typeface="Arial" panose="020B0604020202020204" pitchFamily="34" charset="0"/>
              </a:defRPr>
            </a:lvl1pPr>
            <a:lvl2pPr marL="3175">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marL="228600" indent="-228600">
              <a:defRPr>
                <a:solidFill>
                  <a:schemeClr val="tx1"/>
                </a:solidFill>
                <a:latin typeface="Arial" panose="020B0604020202020204" pitchFamily="34" charset="0"/>
              </a:defRPr>
            </a:lvl4pPr>
            <a:lvl5pPr marL="447675" indent="-228600">
              <a:defRPr>
                <a:solidFill>
                  <a:schemeClr val="tx1"/>
                </a:solidFill>
                <a:latin typeface="Arial" panose="020B0604020202020204" pitchFamily="34" charset="0"/>
              </a:defRPr>
            </a:lvl5pPr>
            <a:lvl6pPr marL="904875" indent="-228600" fontAlgn="base">
              <a:spcBef>
                <a:spcPct val="0"/>
              </a:spcBef>
              <a:spcAft>
                <a:spcPct val="0"/>
              </a:spcAft>
              <a:defRPr>
                <a:solidFill>
                  <a:schemeClr val="tx1"/>
                </a:solidFill>
                <a:latin typeface="Arial" panose="020B0604020202020204" pitchFamily="34" charset="0"/>
              </a:defRPr>
            </a:lvl6pPr>
            <a:lvl7pPr marL="1362075" indent="-228600" fontAlgn="base">
              <a:spcBef>
                <a:spcPct val="0"/>
              </a:spcBef>
              <a:spcAft>
                <a:spcPct val="0"/>
              </a:spcAft>
              <a:defRPr>
                <a:solidFill>
                  <a:schemeClr val="tx1"/>
                </a:solidFill>
                <a:latin typeface="Arial" panose="020B0604020202020204" pitchFamily="34" charset="0"/>
              </a:defRPr>
            </a:lvl7pPr>
            <a:lvl8pPr marL="1819275" indent="-228600" fontAlgn="base">
              <a:spcBef>
                <a:spcPct val="0"/>
              </a:spcBef>
              <a:spcAft>
                <a:spcPct val="0"/>
              </a:spcAft>
              <a:defRPr>
                <a:solidFill>
                  <a:schemeClr val="tx1"/>
                </a:solidFill>
                <a:latin typeface="Arial" panose="020B0604020202020204" pitchFamily="34" charset="0"/>
              </a:defRPr>
            </a:lvl8pPr>
            <a:lvl9pPr marL="2276475" indent="-228600" fontAlgn="base">
              <a:spcBef>
                <a:spcPct val="0"/>
              </a:spcBef>
              <a:spcAft>
                <a:spcPct val="0"/>
              </a:spcAft>
              <a:defRPr>
                <a:solidFill>
                  <a:schemeClr val="tx1"/>
                </a:solidFill>
                <a:latin typeface="Arial" panose="020B0604020202020204" pitchFamily="34" charset="0"/>
              </a:defRPr>
            </a:lvl9pPr>
          </a:lstStyle>
          <a:p>
            <a:pPr eaLnBrk="1" hangingPunct="1">
              <a:spcBef>
                <a:spcPts val="500"/>
              </a:spcBef>
              <a:spcAft>
                <a:spcPts val="500"/>
              </a:spcAft>
              <a:buClr>
                <a:srgbClr val="F29526"/>
              </a:buClr>
              <a:buSzPct val="100000"/>
              <a:buFont typeface="Arial" panose="020B0604020202020204" pitchFamily="34" charset="0"/>
              <a:buChar char="↓"/>
            </a:pPr>
            <a:r>
              <a:rPr lang="en-DE" altLang="de-DE" sz="1400">
                <a:solidFill>
                  <a:srgbClr val="404040"/>
                </a:solidFill>
                <a:latin typeface="Whitney Light" pitchFamily="50" charset="0"/>
                <a:cs typeface="Arial"/>
              </a:rPr>
              <a:t>Reduced support from European institutions</a:t>
            </a:r>
          </a:p>
          <a:p>
            <a:pPr eaLnBrk="1" hangingPunct="1">
              <a:spcBef>
                <a:spcPts val="500"/>
              </a:spcBef>
              <a:spcAft>
                <a:spcPts val="500"/>
              </a:spcAft>
              <a:buClr>
                <a:srgbClr val="F29526"/>
              </a:buClr>
              <a:buSzPct val="100000"/>
              <a:buFont typeface="Arial" panose="020B0604020202020204" pitchFamily="34" charset="0"/>
              <a:buChar char="↓"/>
            </a:pPr>
            <a:r>
              <a:rPr lang="en-DE" altLang="de-DE" sz="1400">
                <a:solidFill>
                  <a:srgbClr val="404040"/>
                </a:solidFill>
                <a:latin typeface="Whitney Light" pitchFamily="50" charset="0"/>
                <a:cs typeface="Arial"/>
              </a:rPr>
              <a:t>Weaker economic growth outlook</a:t>
            </a:r>
          </a:p>
          <a:p>
            <a:pPr eaLnBrk="1" hangingPunct="1">
              <a:spcBef>
                <a:spcPts val="500"/>
              </a:spcBef>
              <a:spcAft>
                <a:spcPts val="500"/>
              </a:spcAft>
              <a:buClr>
                <a:srgbClr val="F29526"/>
              </a:buClr>
              <a:buSzPct val="100000"/>
              <a:buFont typeface="Arial" panose="020B0604020202020204" pitchFamily="34" charset="0"/>
              <a:buChar char="↓"/>
            </a:pPr>
            <a:r>
              <a:rPr lang="en-DE" altLang="de-DE" sz="1400">
                <a:solidFill>
                  <a:srgbClr val="404040"/>
                </a:solidFill>
                <a:latin typeface="Whitney Light" pitchFamily="50" charset="0"/>
                <a:cs typeface="Arial"/>
              </a:rPr>
              <a:t>Weaker fiscal outlook</a:t>
            </a:r>
            <a:endParaRPr lang="en-GB" altLang="de-DE" sz="1400">
              <a:solidFill>
                <a:srgbClr val="404040"/>
              </a:solidFill>
              <a:latin typeface="Whitney Light" pitchFamily="50" charset="0"/>
              <a:cs typeface="Arial"/>
            </a:endParaRPr>
          </a:p>
        </p:txBody>
      </p:sp>
      <p:cxnSp>
        <p:nvCxnSpPr>
          <p:cNvPr id="13" name="Straight Connector 12">
            <a:extLst>
              <a:ext uri="{FF2B5EF4-FFF2-40B4-BE49-F238E27FC236}">
                <a16:creationId xmlns:a16="http://schemas.microsoft.com/office/drawing/2014/main" id="{1FFE6A79-0E98-4DD8-0107-8FD5758FA184}"/>
              </a:ext>
            </a:extLst>
          </p:cNvPr>
          <p:cNvCxnSpPr>
            <a:cxnSpLocks/>
          </p:cNvCxnSpPr>
          <p:nvPr/>
        </p:nvCxnSpPr>
        <p:spPr>
          <a:xfrm>
            <a:off x="1679144" y="4528664"/>
            <a:ext cx="3757613"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CBE50C8A-C9C3-1FBC-6A93-153FC784EA65}"/>
              </a:ext>
            </a:extLst>
          </p:cNvPr>
          <p:cNvSpPr/>
          <p:nvPr/>
        </p:nvSpPr>
        <p:spPr>
          <a:xfrm>
            <a:off x="6214632" y="4149252"/>
            <a:ext cx="3754437" cy="40481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de-DE" sz="1600" b="1">
                <a:solidFill>
                  <a:schemeClr val="accent1"/>
                </a:solidFill>
              </a:rPr>
              <a:t>Negative rating-change </a:t>
            </a:r>
            <a:r>
              <a:rPr lang="en-US" sz="1600" b="1">
                <a:solidFill>
                  <a:schemeClr val="accent1"/>
                </a:solidFill>
              </a:rPr>
              <a:t>drivers</a:t>
            </a:r>
          </a:p>
        </p:txBody>
      </p:sp>
      <p:cxnSp>
        <p:nvCxnSpPr>
          <p:cNvPr id="15" name="Straight Connector 14">
            <a:extLst>
              <a:ext uri="{FF2B5EF4-FFF2-40B4-BE49-F238E27FC236}">
                <a16:creationId xmlns:a16="http://schemas.microsoft.com/office/drawing/2014/main" id="{BEA1EF9E-C327-8630-EC2F-5EFC3E62B6C4}"/>
              </a:ext>
            </a:extLst>
          </p:cNvPr>
          <p:cNvCxnSpPr>
            <a:cxnSpLocks/>
          </p:cNvCxnSpPr>
          <p:nvPr/>
        </p:nvCxnSpPr>
        <p:spPr>
          <a:xfrm>
            <a:off x="6211457" y="4528664"/>
            <a:ext cx="3757612"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5954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
            <a:extLst>
              <a:ext uri="{FF2B5EF4-FFF2-40B4-BE49-F238E27FC236}">
                <a16:creationId xmlns:a16="http://schemas.microsoft.com/office/drawing/2014/main" id="{AE85A061-0955-4DC1-A042-9088ACA68EAF}"/>
              </a:ext>
            </a:extLst>
          </p:cNvPr>
          <p:cNvSpPr>
            <a:spLocks noGrp="1"/>
          </p:cNvSpPr>
          <p:nvPr>
            <p:ph type="body" sz="quarter" idx="13"/>
          </p:nvPr>
        </p:nvSpPr>
        <p:spPr/>
        <p:txBody>
          <a:bodyPr/>
          <a:lstStyle/>
          <a:p>
            <a:pPr defTabSz="914400" eaLnBrk="0" fontAlgn="base" hangingPunct="0">
              <a:spcBef>
                <a:spcPct val="20000"/>
              </a:spcBef>
              <a:spcAft>
                <a:spcPct val="0"/>
              </a:spcAft>
              <a:defRPr/>
            </a:pPr>
            <a:r>
              <a:rPr lang="en-US"/>
              <a:t>Annex: Documentation</a:t>
            </a:r>
          </a:p>
        </p:txBody>
      </p:sp>
      <p:sp>
        <p:nvSpPr>
          <p:cNvPr id="6" name="Content Placeholder 3">
            <a:extLst>
              <a:ext uri="{FF2B5EF4-FFF2-40B4-BE49-F238E27FC236}">
                <a16:creationId xmlns:a16="http://schemas.microsoft.com/office/drawing/2014/main" id="{2DC07F98-FAF5-4DBF-981B-C5C20F4C9F1E}"/>
              </a:ext>
            </a:extLst>
          </p:cNvPr>
          <p:cNvSpPr txBox="1">
            <a:spLocks/>
          </p:cNvSpPr>
          <p:nvPr/>
        </p:nvSpPr>
        <p:spPr>
          <a:xfrm>
            <a:off x="1656000" y="2037661"/>
            <a:ext cx="7830194" cy="4067863"/>
          </a:xfrm>
          <a:prstGeom prst="rect">
            <a:avLst/>
          </a:prstGeom>
          <a:ln>
            <a:noFill/>
          </a:ln>
        </p:spPr>
        <p:txBody>
          <a:bodyPr/>
          <a:lstStyle>
            <a:lvl1pPr marL="0" marR="0" indent="0" algn="l" defTabSz="914400" rtl="0" eaLnBrk="1" fontAlgn="auto" latinLnBrk="0" hangingPunct="1">
              <a:lnSpc>
                <a:spcPct val="80000"/>
              </a:lnSpc>
              <a:spcBef>
                <a:spcPts val="1200"/>
              </a:spcBef>
              <a:spcAft>
                <a:spcPts val="300"/>
              </a:spcAft>
              <a:buClrTx/>
              <a:buSzTx/>
              <a:buFontTx/>
              <a:buNone/>
              <a:tabLst/>
              <a:defRPr kumimoji="0" lang="de-DE" sz="1800" b="1" i="0" u="none" strike="noStrike" kern="1200" cap="none" spc="0" normalizeH="0" baseline="0" dirty="0" smtClean="0">
                <a:ln>
                  <a:noFill/>
                </a:ln>
                <a:solidFill>
                  <a:srgbClr val="004D8F"/>
                </a:solidFill>
                <a:effectLst/>
                <a:uLnTx/>
                <a:uFillTx/>
                <a:latin typeface="+mn-lt"/>
                <a:ea typeface="+mn-ea"/>
                <a:cs typeface="Arial"/>
              </a:defRPr>
            </a:lvl1pPr>
            <a:lvl2pPr marL="3175" indent="0" algn="l" defTabSz="914395" rtl="0" eaLnBrk="1" latinLnBrk="0" hangingPunct="1">
              <a:spcBef>
                <a:spcPts val="400"/>
              </a:spcBef>
              <a:buFont typeface="Arial" pitchFamily="34" charset="0"/>
              <a:buNone/>
              <a:defRPr sz="1800" b="1" kern="1200">
                <a:solidFill>
                  <a:srgbClr val="777777"/>
                </a:solidFill>
                <a:latin typeface="+mn-lt"/>
                <a:ea typeface="+mn-ea"/>
                <a:cs typeface="+mn-cs"/>
              </a:defRPr>
            </a:lvl2pPr>
            <a:lvl3pPr marL="0" indent="0" algn="l" defTabSz="914395" rtl="0" eaLnBrk="1" latinLnBrk="0" hangingPunct="1">
              <a:spcBef>
                <a:spcPts val="300"/>
              </a:spcBef>
              <a:buFont typeface="Arial" pitchFamily="34" charset="0"/>
              <a:buNone/>
              <a:defRPr sz="1600" kern="1200">
                <a:solidFill>
                  <a:schemeClr val="tx1"/>
                </a:solidFill>
                <a:latin typeface="+mn-lt"/>
                <a:ea typeface="+mn-ea"/>
                <a:cs typeface="+mn-cs"/>
              </a:defRPr>
            </a:lvl3pPr>
            <a:lvl4pPr marL="228600" indent="-228600" algn="l" defTabSz="914395" rtl="0" eaLnBrk="1" latinLnBrk="0" hangingPunct="1">
              <a:spcBef>
                <a:spcPts val="200"/>
              </a:spcBef>
              <a:buFont typeface="Arial" panose="020B0604020202020204" pitchFamily="34" charset="0"/>
              <a:buChar char="•"/>
              <a:defRPr sz="1600" kern="1200">
                <a:solidFill>
                  <a:schemeClr val="tx1"/>
                </a:solidFill>
                <a:latin typeface="+mn-lt"/>
                <a:ea typeface="+mn-ea"/>
                <a:cs typeface="+mn-cs"/>
              </a:defRPr>
            </a:lvl4pPr>
            <a:lvl5pPr marL="447675" indent="-228600" algn="l" defTabSz="914395" rtl="0" eaLnBrk="1" latinLnBrk="0" hangingPunct="1">
              <a:spcBef>
                <a:spcPts val="200"/>
              </a:spcBef>
              <a:buFont typeface="Symbol" panose="05050102010706020507" pitchFamily="18" charset="2"/>
              <a:buChar char="-"/>
              <a:defRPr sz="1400" kern="1200">
                <a:solidFill>
                  <a:schemeClr val="tx1"/>
                </a:solidFill>
                <a:latin typeface="+mn-lt"/>
                <a:ea typeface="+mn-ea"/>
                <a:cs typeface="+mn-cs"/>
              </a:defRPr>
            </a:lvl5pPr>
            <a:lvl6pPr marL="2514585"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83"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80"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77"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lnSpc>
                <a:spcPct val="100000"/>
              </a:lnSpc>
              <a:spcBef>
                <a:spcPts val="500"/>
              </a:spcBef>
              <a:spcAft>
                <a:spcPts val="1200"/>
              </a:spcAft>
              <a:buSzPct val="100000"/>
              <a:buFont typeface="Wingdings" panose="05000000000000000000" pitchFamily="2" charset="2"/>
              <a:buChar char="ü"/>
            </a:pPr>
            <a:r>
              <a:rPr lang="en-GB" sz="1600" b="0" dirty="0">
                <a:latin typeface="Whitney Light" pitchFamily="50" charset="0"/>
                <a:hlinkClick r:id="rId3">
                  <a:extLst>
                    <a:ext uri="{A12FA001-AC4F-418D-AE19-62706E023703}">
                      <ahyp:hlinkClr xmlns:ahyp="http://schemas.microsoft.com/office/drawing/2018/hyperlinkcolor" val="tx"/>
                    </a:ext>
                  </a:extLst>
                </a:hlinkClick>
              </a:rPr>
              <a:t>2022 Mid-Year Sovereign Outlook</a:t>
            </a:r>
            <a:endParaRPr lang="en-GB" sz="1600" b="0" dirty="0">
              <a:latin typeface="Whitney Light" pitchFamily="50" charset="0"/>
            </a:endParaRPr>
          </a:p>
          <a:p>
            <a:pPr marL="285750" indent="-285750">
              <a:lnSpc>
                <a:spcPct val="100000"/>
              </a:lnSpc>
              <a:spcBef>
                <a:spcPts val="500"/>
              </a:spcBef>
              <a:spcAft>
                <a:spcPts val="1200"/>
              </a:spcAft>
              <a:buSzPct val="100000"/>
              <a:buFont typeface="Wingdings" panose="05000000000000000000" pitchFamily="2" charset="2"/>
              <a:buChar char="ü"/>
            </a:pPr>
            <a:r>
              <a:rPr lang="en-GB" sz="1600" b="0" dirty="0">
                <a:latin typeface="Whitney Light" pitchFamily="50" charset="0"/>
                <a:hlinkClick r:id="rId4">
                  <a:extLst>
                    <a:ext uri="{A12FA001-AC4F-418D-AE19-62706E023703}">
                      <ahyp:hlinkClr xmlns:ahyp="http://schemas.microsoft.com/office/drawing/2018/hyperlinkcolor" val="tx"/>
                    </a:ext>
                  </a:extLst>
                </a:hlinkClick>
              </a:rPr>
              <a:t>2022 Mid-Year Central and Eastern Europe Sovereign Outlook</a:t>
            </a:r>
            <a:endParaRPr lang="en-GB" sz="1600" b="0" dirty="0">
              <a:latin typeface="Whitney Light" pitchFamily="50" charset="0"/>
            </a:endParaRPr>
          </a:p>
          <a:p>
            <a:pPr marL="285750" indent="-285750">
              <a:lnSpc>
                <a:spcPct val="100000"/>
              </a:lnSpc>
              <a:spcBef>
                <a:spcPts val="500"/>
              </a:spcBef>
              <a:spcAft>
                <a:spcPts val="1200"/>
              </a:spcAft>
              <a:buSzPct val="100000"/>
              <a:buFont typeface="Wingdings" panose="05000000000000000000" pitchFamily="2" charset="2"/>
              <a:buChar char="ü"/>
            </a:pPr>
            <a:r>
              <a:rPr lang="en-GB" sz="1600" b="0" dirty="0">
                <a:latin typeface="Whitney Light" pitchFamily="50" charset="0"/>
                <a:hlinkClick r:id="rId5">
                  <a:extLst>
                    <a:ext uri="{A12FA001-AC4F-418D-AE19-62706E023703}">
                      <ahyp:hlinkClr xmlns:ahyp="http://schemas.microsoft.com/office/drawing/2018/hyperlinkcolor" val="tx"/>
                    </a:ext>
                  </a:extLst>
                </a:hlinkClick>
              </a:rPr>
              <a:t>2022 Supranationals Outlook</a:t>
            </a:r>
            <a:endParaRPr lang="en-GB" sz="1600" b="0" dirty="0">
              <a:latin typeface="Whitney Light" pitchFamily="50" charset="0"/>
            </a:endParaRPr>
          </a:p>
          <a:p>
            <a:pPr marL="285750" indent="-285750">
              <a:lnSpc>
                <a:spcPct val="100000"/>
              </a:lnSpc>
              <a:spcBef>
                <a:spcPts val="500"/>
              </a:spcBef>
              <a:spcAft>
                <a:spcPts val="1200"/>
              </a:spcAft>
              <a:buSzPct val="100000"/>
              <a:buFont typeface="Wingdings" panose="05000000000000000000" pitchFamily="2" charset="2"/>
              <a:buChar char="ü"/>
            </a:pPr>
            <a:r>
              <a:rPr lang="en-GB" sz="1600" b="0" dirty="0">
                <a:latin typeface="Whitney Light" pitchFamily="50" charset="0"/>
                <a:hlinkClick r:id="rId6">
                  <a:extLst>
                    <a:ext uri="{A12FA001-AC4F-418D-AE19-62706E023703}">
                      <ahyp:hlinkClr xmlns:ahyp="http://schemas.microsoft.com/office/drawing/2018/hyperlinkcolor" val="tx"/>
                    </a:ext>
                  </a:extLst>
                </a:hlinkClick>
              </a:rPr>
              <a:t>2022 Sub-Sovereign Outlook</a:t>
            </a:r>
            <a:endParaRPr lang="en-GB" sz="1600" b="0" dirty="0">
              <a:latin typeface="Whitney Light" pitchFamily="50" charset="0"/>
              <a:hlinkClick r:id="rId7">
                <a:extLst>
                  <a:ext uri="{A12FA001-AC4F-418D-AE19-62706E023703}">
                    <ahyp:hlinkClr xmlns:ahyp="http://schemas.microsoft.com/office/drawing/2018/hyperlinkcolor" val="tx"/>
                  </a:ext>
                </a:extLst>
              </a:hlinkClick>
            </a:endParaRPr>
          </a:p>
          <a:p>
            <a:pPr marL="285750" indent="-285750">
              <a:lnSpc>
                <a:spcPct val="100000"/>
              </a:lnSpc>
              <a:spcBef>
                <a:spcPts val="500"/>
              </a:spcBef>
              <a:spcAft>
                <a:spcPts val="1200"/>
              </a:spcAft>
              <a:buSzPct val="100000"/>
              <a:buFont typeface="Wingdings" panose="05000000000000000000" pitchFamily="2" charset="2"/>
              <a:buChar char="ü"/>
            </a:pPr>
            <a:r>
              <a:rPr lang="en-GB" sz="1600" b="0" dirty="0">
                <a:latin typeface="Whitney Light" pitchFamily="50" charset="0"/>
                <a:hlinkClick r:id="rId8">
                  <a:extLst>
                    <a:ext uri="{A12FA001-AC4F-418D-AE19-62706E023703}">
                      <ahyp:hlinkClr xmlns:ahyp="http://schemas.microsoft.com/office/drawing/2018/hyperlinkcolor" val="tx"/>
                    </a:ext>
                  </a:extLst>
                </a:hlinkClick>
              </a:rPr>
              <a:t>Sovereign methodology</a:t>
            </a:r>
            <a:r>
              <a:rPr lang="en-GB" sz="1600" b="0" dirty="0">
                <a:latin typeface="Whitney Light" pitchFamily="50" charset="0"/>
              </a:rPr>
              <a:t> </a:t>
            </a:r>
            <a:endParaRPr lang="en-DE" sz="1600" b="0" dirty="0">
              <a:latin typeface="Whitney Light" pitchFamily="50" charset="0"/>
            </a:endParaRPr>
          </a:p>
          <a:p>
            <a:pPr marL="285750" indent="-285750">
              <a:lnSpc>
                <a:spcPct val="100000"/>
              </a:lnSpc>
              <a:spcBef>
                <a:spcPts val="500"/>
              </a:spcBef>
              <a:spcAft>
                <a:spcPts val="1200"/>
              </a:spcAft>
              <a:buSzPct val="100000"/>
              <a:buFont typeface="Wingdings" panose="05000000000000000000" pitchFamily="2" charset="2"/>
              <a:buChar char="ü"/>
            </a:pPr>
            <a:r>
              <a:rPr lang="en-GB" sz="1600" b="0" dirty="0">
                <a:latin typeface="Whitney Light" pitchFamily="50" charset="0"/>
                <a:hlinkClick r:id="rId9">
                  <a:extLst>
                    <a:ext uri="{A12FA001-AC4F-418D-AE19-62706E023703}">
                      <ahyp:hlinkClr xmlns:ahyp="http://schemas.microsoft.com/office/drawing/2018/hyperlinkcolor" val="tx"/>
                    </a:ext>
                  </a:extLst>
                </a:hlinkClick>
              </a:rPr>
              <a:t>Supranational methodology</a:t>
            </a:r>
            <a:endParaRPr lang="en-GB" sz="1600" b="0" dirty="0">
              <a:latin typeface="Whitney Light" pitchFamily="50" charset="0"/>
              <a:hlinkClick r:id="rId7">
                <a:extLst>
                  <a:ext uri="{A12FA001-AC4F-418D-AE19-62706E023703}">
                    <ahyp:hlinkClr xmlns:ahyp="http://schemas.microsoft.com/office/drawing/2018/hyperlinkcolor" val="tx"/>
                  </a:ext>
                </a:extLst>
              </a:hlinkClick>
            </a:endParaRPr>
          </a:p>
          <a:p>
            <a:pPr marL="285750" indent="-285750">
              <a:lnSpc>
                <a:spcPct val="100000"/>
              </a:lnSpc>
              <a:spcBef>
                <a:spcPts val="500"/>
              </a:spcBef>
              <a:spcAft>
                <a:spcPts val="1200"/>
              </a:spcAft>
              <a:buSzPct val="100000"/>
              <a:buFont typeface="Wingdings" panose="05000000000000000000" pitchFamily="2" charset="2"/>
              <a:buChar char="ü"/>
            </a:pPr>
            <a:r>
              <a:rPr lang="en-GB" sz="1600" b="0" dirty="0">
                <a:latin typeface="Whitney Light" pitchFamily="50" charset="0"/>
                <a:hlinkClick r:id="rId10">
                  <a:extLst>
                    <a:ext uri="{A12FA001-AC4F-418D-AE19-62706E023703}">
                      <ahyp:hlinkClr xmlns:ahyp="http://schemas.microsoft.com/office/drawing/2018/hyperlinkcolor" val="tx"/>
                    </a:ext>
                  </a:extLst>
                </a:hlinkClick>
              </a:rPr>
              <a:t>Sub-sovereign methodology</a:t>
            </a:r>
            <a:r>
              <a:rPr lang="en-GB" sz="1600" b="0" dirty="0">
                <a:latin typeface="Whitney Light" pitchFamily="50" charset="0"/>
              </a:rPr>
              <a:t> </a:t>
            </a:r>
            <a:endParaRPr lang="en-DE" sz="1600" b="0" dirty="0">
              <a:latin typeface="Whitney Light" pitchFamily="50" charset="0"/>
            </a:endParaRPr>
          </a:p>
          <a:p>
            <a:pPr marL="285750" indent="-285750">
              <a:lnSpc>
                <a:spcPct val="100000"/>
              </a:lnSpc>
              <a:spcBef>
                <a:spcPts val="500"/>
              </a:spcBef>
              <a:spcAft>
                <a:spcPts val="1200"/>
              </a:spcAft>
              <a:buSzPct val="100000"/>
              <a:buFont typeface="Wingdings" panose="05000000000000000000" pitchFamily="2" charset="2"/>
              <a:buChar char="ü"/>
            </a:pPr>
            <a:r>
              <a:rPr lang="en-GB" sz="1600" b="0" dirty="0">
                <a:latin typeface="Whitney Light" pitchFamily="50" charset="0"/>
                <a:hlinkClick r:id="rId11"/>
              </a:rPr>
              <a:t>Government related entities methodology</a:t>
            </a:r>
            <a:endParaRPr lang="en-GB" sz="1600" b="0" dirty="0">
              <a:latin typeface="Whitney Light" pitchFamily="50" charset="0"/>
            </a:endParaRPr>
          </a:p>
          <a:p>
            <a:pPr marL="285750" indent="-285750">
              <a:lnSpc>
                <a:spcPct val="100000"/>
              </a:lnSpc>
              <a:spcBef>
                <a:spcPts val="500"/>
              </a:spcBef>
              <a:spcAft>
                <a:spcPts val="1200"/>
              </a:spcAft>
              <a:buSzPct val="100000"/>
              <a:buFont typeface="Wingdings" panose="05000000000000000000" pitchFamily="2" charset="2"/>
              <a:buChar char="ü"/>
            </a:pPr>
            <a:r>
              <a:rPr lang="en-GB" sz="1600" b="0" dirty="0">
                <a:latin typeface="Whitney Light" pitchFamily="50" charset="0"/>
                <a:hlinkClick r:id="rId12"/>
              </a:rPr>
              <a:t>UK social housing methodology</a:t>
            </a:r>
            <a:endParaRPr lang="en-GB" sz="1600" b="0" dirty="0">
              <a:latin typeface="Whitney Light" pitchFamily="50" charset="0"/>
              <a:hlinkClick r:id="rId7">
                <a:extLst>
                  <a:ext uri="{A12FA001-AC4F-418D-AE19-62706E023703}">
                    <ahyp:hlinkClr xmlns:ahyp="http://schemas.microsoft.com/office/drawing/2018/hyperlinkcolor" val="tx"/>
                  </a:ext>
                </a:extLst>
              </a:hlinkClick>
            </a:endParaRPr>
          </a:p>
        </p:txBody>
      </p:sp>
      <p:sp>
        <p:nvSpPr>
          <p:cNvPr id="7" name="Rectangle 6">
            <a:extLst>
              <a:ext uri="{FF2B5EF4-FFF2-40B4-BE49-F238E27FC236}">
                <a16:creationId xmlns:a16="http://schemas.microsoft.com/office/drawing/2014/main" id="{F6845594-135F-4120-B0DC-A540F9056C12}"/>
              </a:ext>
            </a:extLst>
          </p:cNvPr>
          <p:cNvSpPr/>
          <p:nvPr/>
        </p:nvSpPr>
        <p:spPr>
          <a:xfrm>
            <a:off x="1573089" y="1443388"/>
            <a:ext cx="3754759" cy="40436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defTabSz="914395">
              <a:lnSpc>
                <a:spcPct val="125000"/>
              </a:lnSpc>
              <a:spcAft>
                <a:spcPts val="600"/>
              </a:spcAft>
              <a:buSzPct val="100000"/>
            </a:pPr>
            <a:r>
              <a:rPr lang="en-US" b="1">
                <a:solidFill>
                  <a:srgbClr val="404040"/>
                </a:solidFill>
                <a:latin typeface="Whitney Light" pitchFamily="50" charset="0"/>
                <a:cs typeface="Arial"/>
              </a:rPr>
              <a:t>Additional documentation</a:t>
            </a:r>
          </a:p>
        </p:txBody>
      </p:sp>
    </p:spTree>
    <p:extLst>
      <p:ext uri="{BB962C8B-B14F-4D97-AF65-F5344CB8AC3E}">
        <p14:creationId xmlns:p14="http://schemas.microsoft.com/office/powerpoint/2010/main" val="28097896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hteck">
            <a:extLst>
              <a:ext uri="{FF2B5EF4-FFF2-40B4-BE49-F238E27FC236}">
                <a16:creationId xmlns:a16="http://schemas.microsoft.com/office/drawing/2014/main" id="{813DD473-9D1A-4DB8-8819-2EC9B952189D}"/>
              </a:ext>
            </a:extLst>
          </p:cNvPr>
          <p:cNvSpPr/>
          <p:nvPr/>
        </p:nvSpPr>
        <p:spPr>
          <a:xfrm>
            <a:off x="6753225" y="-4709"/>
            <a:ext cx="5438774" cy="6862709"/>
          </a:xfrm>
          <a:prstGeom prst="rect">
            <a:avLst/>
          </a:prstGeom>
          <a:solidFill>
            <a:srgbClr val="00437A"/>
          </a:solidFill>
          <a:ln w="12700">
            <a:miter lim="400000"/>
          </a:ln>
        </p:spPr>
        <p:txBody>
          <a:bodyPr lIns="26789" tIns="26789" rIns="26789" bIns="26789" anchor="ct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1125"/>
          </a:p>
        </p:txBody>
      </p:sp>
      <p:grpSp>
        <p:nvGrpSpPr>
          <p:cNvPr id="23" name="Gruppieren">
            <a:extLst>
              <a:ext uri="{FF2B5EF4-FFF2-40B4-BE49-F238E27FC236}">
                <a16:creationId xmlns:a16="http://schemas.microsoft.com/office/drawing/2014/main" id="{B827B8EB-4336-4D91-A80A-06F9D10D7B42}"/>
              </a:ext>
            </a:extLst>
          </p:cNvPr>
          <p:cNvGrpSpPr/>
          <p:nvPr/>
        </p:nvGrpSpPr>
        <p:grpSpPr>
          <a:xfrm>
            <a:off x="8033289" y="546449"/>
            <a:ext cx="5946577" cy="5938491"/>
            <a:chOff x="0" y="0"/>
            <a:chExt cx="2068340" cy="2065528"/>
          </a:xfrm>
          <a:solidFill>
            <a:srgbClr val="4D6F98"/>
          </a:solidFill>
          <a:effectLst/>
        </p:grpSpPr>
        <p:sp>
          <p:nvSpPr>
            <p:cNvPr id="24" name="Form">
              <a:extLst>
                <a:ext uri="{FF2B5EF4-FFF2-40B4-BE49-F238E27FC236}">
                  <a16:creationId xmlns:a16="http://schemas.microsoft.com/office/drawing/2014/main" id="{ADE94FC6-E6BB-4BAB-9EFC-CA9FD59F0DF2}"/>
                </a:ext>
              </a:extLst>
            </p:cNvPr>
            <p:cNvSpPr/>
            <p:nvPr/>
          </p:nvSpPr>
          <p:spPr>
            <a:xfrm>
              <a:off x="1373009" y="1776194"/>
              <a:ext cx="695331" cy="289334"/>
            </a:xfrm>
            <a:custGeom>
              <a:avLst/>
              <a:gdLst/>
              <a:ahLst/>
              <a:cxnLst>
                <a:cxn ang="0">
                  <a:pos x="wd2" y="hd2"/>
                </a:cxn>
                <a:cxn ang="5400000">
                  <a:pos x="wd2" y="hd2"/>
                </a:cxn>
                <a:cxn ang="10800000">
                  <a:pos x="wd2" y="hd2"/>
                </a:cxn>
                <a:cxn ang="16200000">
                  <a:pos x="wd2" y="hd2"/>
                </a:cxn>
              </a:cxnLst>
              <a:rect l="0" t="0" r="r" b="b"/>
              <a:pathLst>
                <a:path w="21600" h="21600" extrusionOk="0">
                  <a:moveTo>
                    <a:pt x="21076" y="8585"/>
                  </a:moveTo>
                  <a:cubicBezTo>
                    <a:pt x="21076" y="8308"/>
                    <a:pt x="21076" y="7754"/>
                    <a:pt x="21181" y="7477"/>
                  </a:cubicBezTo>
                  <a:cubicBezTo>
                    <a:pt x="21181" y="7477"/>
                    <a:pt x="21181" y="7200"/>
                    <a:pt x="21181" y="7200"/>
                  </a:cubicBezTo>
                  <a:cubicBezTo>
                    <a:pt x="21181" y="7200"/>
                    <a:pt x="21181" y="7200"/>
                    <a:pt x="21181" y="7200"/>
                  </a:cubicBezTo>
                  <a:cubicBezTo>
                    <a:pt x="21181" y="7200"/>
                    <a:pt x="21181" y="7200"/>
                    <a:pt x="21181" y="7200"/>
                  </a:cubicBezTo>
                  <a:cubicBezTo>
                    <a:pt x="21181" y="7200"/>
                    <a:pt x="21181" y="7200"/>
                    <a:pt x="21181" y="7200"/>
                  </a:cubicBezTo>
                  <a:cubicBezTo>
                    <a:pt x="21181" y="7200"/>
                    <a:pt x="21076" y="6923"/>
                    <a:pt x="21076" y="6923"/>
                  </a:cubicBezTo>
                  <a:cubicBezTo>
                    <a:pt x="21076" y="7200"/>
                    <a:pt x="21076" y="6923"/>
                    <a:pt x="21076" y="6923"/>
                  </a:cubicBezTo>
                  <a:cubicBezTo>
                    <a:pt x="20971" y="6923"/>
                    <a:pt x="20971" y="6923"/>
                    <a:pt x="20971" y="6923"/>
                  </a:cubicBezTo>
                  <a:cubicBezTo>
                    <a:pt x="20761" y="6923"/>
                    <a:pt x="20342" y="6923"/>
                    <a:pt x="20132" y="5815"/>
                  </a:cubicBezTo>
                  <a:cubicBezTo>
                    <a:pt x="20027" y="5262"/>
                    <a:pt x="20027" y="4708"/>
                    <a:pt x="20027" y="4431"/>
                  </a:cubicBezTo>
                  <a:cubicBezTo>
                    <a:pt x="20027" y="3877"/>
                    <a:pt x="20027" y="3877"/>
                    <a:pt x="19922" y="3323"/>
                  </a:cubicBezTo>
                  <a:cubicBezTo>
                    <a:pt x="19922" y="3323"/>
                    <a:pt x="19922" y="3323"/>
                    <a:pt x="19922" y="3323"/>
                  </a:cubicBezTo>
                  <a:cubicBezTo>
                    <a:pt x="19922" y="3323"/>
                    <a:pt x="19922" y="3323"/>
                    <a:pt x="19817" y="3323"/>
                  </a:cubicBezTo>
                  <a:cubicBezTo>
                    <a:pt x="19817" y="3046"/>
                    <a:pt x="19713" y="2769"/>
                    <a:pt x="19713" y="2492"/>
                  </a:cubicBezTo>
                  <a:cubicBezTo>
                    <a:pt x="19608" y="1938"/>
                    <a:pt x="19398" y="1662"/>
                    <a:pt x="19398" y="1662"/>
                  </a:cubicBezTo>
                  <a:cubicBezTo>
                    <a:pt x="19293" y="1662"/>
                    <a:pt x="19293" y="1662"/>
                    <a:pt x="19293" y="1662"/>
                  </a:cubicBezTo>
                  <a:cubicBezTo>
                    <a:pt x="19188" y="1662"/>
                    <a:pt x="19083" y="1938"/>
                    <a:pt x="18664" y="1938"/>
                  </a:cubicBezTo>
                  <a:cubicBezTo>
                    <a:pt x="18559" y="1938"/>
                    <a:pt x="18454" y="1938"/>
                    <a:pt x="18350" y="1938"/>
                  </a:cubicBezTo>
                  <a:cubicBezTo>
                    <a:pt x="18245" y="1938"/>
                    <a:pt x="18245" y="1938"/>
                    <a:pt x="18245" y="1938"/>
                  </a:cubicBezTo>
                  <a:cubicBezTo>
                    <a:pt x="18140" y="1938"/>
                    <a:pt x="18140" y="1938"/>
                    <a:pt x="18035" y="1938"/>
                  </a:cubicBezTo>
                  <a:cubicBezTo>
                    <a:pt x="17511" y="3046"/>
                    <a:pt x="16567" y="3877"/>
                    <a:pt x="16043" y="3877"/>
                  </a:cubicBezTo>
                  <a:cubicBezTo>
                    <a:pt x="15833" y="3877"/>
                    <a:pt x="15728" y="3877"/>
                    <a:pt x="15728" y="3600"/>
                  </a:cubicBezTo>
                  <a:cubicBezTo>
                    <a:pt x="15518" y="3600"/>
                    <a:pt x="14994" y="3600"/>
                    <a:pt x="14575" y="3877"/>
                  </a:cubicBezTo>
                  <a:cubicBezTo>
                    <a:pt x="14260" y="3877"/>
                    <a:pt x="13946" y="3877"/>
                    <a:pt x="13736" y="3877"/>
                  </a:cubicBezTo>
                  <a:cubicBezTo>
                    <a:pt x="13317" y="3877"/>
                    <a:pt x="13002" y="3600"/>
                    <a:pt x="12792" y="3046"/>
                  </a:cubicBezTo>
                  <a:cubicBezTo>
                    <a:pt x="12687" y="2769"/>
                    <a:pt x="12478" y="2769"/>
                    <a:pt x="12373" y="2769"/>
                  </a:cubicBezTo>
                  <a:cubicBezTo>
                    <a:pt x="12268" y="2769"/>
                    <a:pt x="12268" y="2769"/>
                    <a:pt x="12268" y="2769"/>
                  </a:cubicBezTo>
                  <a:cubicBezTo>
                    <a:pt x="11953" y="2769"/>
                    <a:pt x="11744" y="2215"/>
                    <a:pt x="11639" y="1938"/>
                  </a:cubicBezTo>
                  <a:cubicBezTo>
                    <a:pt x="11534" y="1662"/>
                    <a:pt x="11429" y="1385"/>
                    <a:pt x="11219" y="1385"/>
                  </a:cubicBezTo>
                  <a:cubicBezTo>
                    <a:pt x="11010" y="1385"/>
                    <a:pt x="10905" y="1385"/>
                    <a:pt x="10800" y="1108"/>
                  </a:cubicBezTo>
                  <a:cubicBezTo>
                    <a:pt x="10695" y="831"/>
                    <a:pt x="10381" y="554"/>
                    <a:pt x="9437" y="277"/>
                  </a:cubicBezTo>
                  <a:cubicBezTo>
                    <a:pt x="9332" y="277"/>
                    <a:pt x="9122" y="0"/>
                    <a:pt x="9017" y="0"/>
                  </a:cubicBezTo>
                  <a:cubicBezTo>
                    <a:pt x="7654" y="0"/>
                    <a:pt x="6501" y="1938"/>
                    <a:pt x="6082" y="3046"/>
                  </a:cubicBezTo>
                  <a:cubicBezTo>
                    <a:pt x="5872" y="3323"/>
                    <a:pt x="5452" y="3600"/>
                    <a:pt x="4928" y="3600"/>
                  </a:cubicBezTo>
                  <a:cubicBezTo>
                    <a:pt x="4614" y="3600"/>
                    <a:pt x="4299" y="3600"/>
                    <a:pt x="3984" y="3600"/>
                  </a:cubicBezTo>
                  <a:cubicBezTo>
                    <a:pt x="3775" y="3600"/>
                    <a:pt x="3565" y="3323"/>
                    <a:pt x="3460" y="3323"/>
                  </a:cubicBezTo>
                  <a:cubicBezTo>
                    <a:pt x="3460" y="3600"/>
                    <a:pt x="3460" y="3600"/>
                    <a:pt x="3460" y="3600"/>
                  </a:cubicBezTo>
                  <a:cubicBezTo>
                    <a:pt x="3355" y="4154"/>
                    <a:pt x="3355" y="5262"/>
                    <a:pt x="2831" y="5815"/>
                  </a:cubicBezTo>
                  <a:cubicBezTo>
                    <a:pt x="2517" y="6092"/>
                    <a:pt x="2097" y="6092"/>
                    <a:pt x="1678" y="6092"/>
                  </a:cubicBezTo>
                  <a:cubicBezTo>
                    <a:pt x="1049" y="6092"/>
                    <a:pt x="1049" y="6092"/>
                    <a:pt x="1049" y="6092"/>
                  </a:cubicBezTo>
                  <a:cubicBezTo>
                    <a:pt x="839" y="6092"/>
                    <a:pt x="524" y="6092"/>
                    <a:pt x="315" y="6369"/>
                  </a:cubicBezTo>
                  <a:cubicBezTo>
                    <a:pt x="105" y="6646"/>
                    <a:pt x="0" y="7477"/>
                    <a:pt x="0" y="7754"/>
                  </a:cubicBezTo>
                  <a:cubicBezTo>
                    <a:pt x="0" y="7754"/>
                    <a:pt x="105" y="7754"/>
                    <a:pt x="105" y="7754"/>
                  </a:cubicBezTo>
                  <a:cubicBezTo>
                    <a:pt x="419" y="7754"/>
                    <a:pt x="629" y="8031"/>
                    <a:pt x="734" y="8308"/>
                  </a:cubicBezTo>
                  <a:cubicBezTo>
                    <a:pt x="734" y="8585"/>
                    <a:pt x="734" y="9138"/>
                    <a:pt x="734" y="9415"/>
                  </a:cubicBezTo>
                  <a:cubicBezTo>
                    <a:pt x="734" y="9415"/>
                    <a:pt x="734" y="9692"/>
                    <a:pt x="734" y="9692"/>
                  </a:cubicBezTo>
                  <a:cubicBezTo>
                    <a:pt x="839" y="10246"/>
                    <a:pt x="944" y="11077"/>
                    <a:pt x="734" y="11908"/>
                  </a:cubicBezTo>
                  <a:cubicBezTo>
                    <a:pt x="629" y="11908"/>
                    <a:pt x="629" y="12185"/>
                    <a:pt x="629" y="12462"/>
                  </a:cubicBezTo>
                  <a:cubicBezTo>
                    <a:pt x="629" y="12738"/>
                    <a:pt x="629" y="13015"/>
                    <a:pt x="734" y="13015"/>
                  </a:cubicBezTo>
                  <a:cubicBezTo>
                    <a:pt x="1049" y="13569"/>
                    <a:pt x="1153" y="14400"/>
                    <a:pt x="1049" y="14954"/>
                  </a:cubicBezTo>
                  <a:cubicBezTo>
                    <a:pt x="1049" y="15231"/>
                    <a:pt x="944" y="15231"/>
                    <a:pt x="944" y="15508"/>
                  </a:cubicBezTo>
                  <a:cubicBezTo>
                    <a:pt x="944" y="15508"/>
                    <a:pt x="944" y="15508"/>
                    <a:pt x="944" y="15508"/>
                  </a:cubicBezTo>
                  <a:cubicBezTo>
                    <a:pt x="1258" y="16062"/>
                    <a:pt x="1363" y="16338"/>
                    <a:pt x="1468" y="16615"/>
                  </a:cubicBezTo>
                  <a:cubicBezTo>
                    <a:pt x="1468" y="16615"/>
                    <a:pt x="1573" y="16892"/>
                    <a:pt x="1678" y="16892"/>
                  </a:cubicBezTo>
                  <a:cubicBezTo>
                    <a:pt x="1887" y="17169"/>
                    <a:pt x="2202" y="17446"/>
                    <a:pt x="2202" y="18000"/>
                  </a:cubicBezTo>
                  <a:cubicBezTo>
                    <a:pt x="2202" y="18000"/>
                    <a:pt x="2307" y="18277"/>
                    <a:pt x="2517" y="18000"/>
                  </a:cubicBezTo>
                  <a:cubicBezTo>
                    <a:pt x="2621" y="18000"/>
                    <a:pt x="2621" y="18000"/>
                    <a:pt x="2726" y="18000"/>
                  </a:cubicBezTo>
                  <a:cubicBezTo>
                    <a:pt x="3041" y="18000"/>
                    <a:pt x="3250" y="18831"/>
                    <a:pt x="3355" y="19662"/>
                  </a:cubicBezTo>
                  <a:cubicBezTo>
                    <a:pt x="3460" y="19938"/>
                    <a:pt x="3460" y="19938"/>
                    <a:pt x="3460" y="20215"/>
                  </a:cubicBezTo>
                  <a:cubicBezTo>
                    <a:pt x="3565" y="20215"/>
                    <a:pt x="3565" y="20492"/>
                    <a:pt x="3880" y="20492"/>
                  </a:cubicBezTo>
                  <a:cubicBezTo>
                    <a:pt x="4194" y="20492"/>
                    <a:pt x="4614" y="19938"/>
                    <a:pt x="4614" y="19662"/>
                  </a:cubicBezTo>
                  <a:cubicBezTo>
                    <a:pt x="4614" y="19108"/>
                    <a:pt x="4718" y="18000"/>
                    <a:pt x="5557" y="18000"/>
                  </a:cubicBezTo>
                  <a:cubicBezTo>
                    <a:pt x="5662" y="18000"/>
                    <a:pt x="5767" y="18000"/>
                    <a:pt x="5872" y="18000"/>
                  </a:cubicBezTo>
                  <a:cubicBezTo>
                    <a:pt x="6291" y="18277"/>
                    <a:pt x="6711" y="19108"/>
                    <a:pt x="7130" y="19938"/>
                  </a:cubicBezTo>
                  <a:cubicBezTo>
                    <a:pt x="7235" y="20215"/>
                    <a:pt x="7445" y="20492"/>
                    <a:pt x="7445" y="20769"/>
                  </a:cubicBezTo>
                  <a:cubicBezTo>
                    <a:pt x="7550" y="20769"/>
                    <a:pt x="7550" y="20769"/>
                    <a:pt x="7550" y="20769"/>
                  </a:cubicBezTo>
                  <a:cubicBezTo>
                    <a:pt x="7654" y="20769"/>
                    <a:pt x="7864" y="20492"/>
                    <a:pt x="8074" y="20492"/>
                  </a:cubicBezTo>
                  <a:cubicBezTo>
                    <a:pt x="8283" y="20215"/>
                    <a:pt x="8493" y="19938"/>
                    <a:pt x="8598" y="19938"/>
                  </a:cubicBezTo>
                  <a:cubicBezTo>
                    <a:pt x="8808" y="19938"/>
                    <a:pt x="9122" y="19385"/>
                    <a:pt x="9332" y="18831"/>
                  </a:cubicBezTo>
                  <a:cubicBezTo>
                    <a:pt x="9437" y="18554"/>
                    <a:pt x="9542" y="18277"/>
                    <a:pt x="9647" y="18277"/>
                  </a:cubicBezTo>
                  <a:cubicBezTo>
                    <a:pt x="9856" y="18000"/>
                    <a:pt x="10066" y="18277"/>
                    <a:pt x="10171" y="18554"/>
                  </a:cubicBezTo>
                  <a:cubicBezTo>
                    <a:pt x="10381" y="18831"/>
                    <a:pt x="10485" y="19108"/>
                    <a:pt x="10590" y="18831"/>
                  </a:cubicBezTo>
                  <a:cubicBezTo>
                    <a:pt x="10800" y="18554"/>
                    <a:pt x="11115" y="18000"/>
                    <a:pt x="11429" y="18000"/>
                  </a:cubicBezTo>
                  <a:cubicBezTo>
                    <a:pt x="11534" y="18000"/>
                    <a:pt x="11639" y="18000"/>
                    <a:pt x="11639" y="18277"/>
                  </a:cubicBezTo>
                  <a:cubicBezTo>
                    <a:pt x="11744" y="18277"/>
                    <a:pt x="11744" y="18554"/>
                    <a:pt x="11849" y="18831"/>
                  </a:cubicBezTo>
                  <a:cubicBezTo>
                    <a:pt x="11849" y="19108"/>
                    <a:pt x="11744" y="19662"/>
                    <a:pt x="11639" y="19938"/>
                  </a:cubicBezTo>
                  <a:cubicBezTo>
                    <a:pt x="11534" y="20215"/>
                    <a:pt x="11429" y="20769"/>
                    <a:pt x="11429" y="21046"/>
                  </a:cubicBezTo>
                  <a:cubicBezTo>
                    <a:pt x="11429" y="21046"/>
                    <a:pt x="11534" y="21323"/>
                    <a:pt x="11534" y="21600"/>
                  </a:cubicBezTo>
                  <a:cubicBezTo>
                    <a:pt x="11534" y="21600"/>
                    <a:pt x="11534" y="21600"/>
                    <a:pt x="11534" y="21600"/>
                  </a:cubicBezTo>
                  <a:cubicBezTo>
                    <a:pt x="11534" y="21600"/>
                    <a:pt x="11639" y="21323"/>
                    <a:pt x="11639" y="21323"/>
                  </a:cubicBezTo>
                  <a:cubicBezTo>
                    <a:pt x="11639" y="21323"/>
                    <a:pt x="11639" y="21323"/>
                    <a:pt x="11639" y="21323"/>
                  </a:cubicBezTo>
                  <a:cubicBezTo>
                    <a:pt x="11639" y="21046"/>
                    <a:pt x="11639" y="21046"/>
                    <a:pt x="11744" y="21046"/>
                  </a:cubicBezTo>
                  <a:cubicBezTo>
                    <a:pt x="11744" y="21046"/>
                    <a:pt x="11744" y="21046"/>
                    <a:pt x="11744" y="21046"/>
                  </a:cubicBezTo>
                  <a:cubicBezTo>
                    <a:pt x="11744" y="21046"/>
                    <a:pt x="11744" y="20769"/>
                    <a:pt x="11744" y="20769"/>
                  </a:cubicBezTo>
                  <a:cubicBezTo>
                    <a:pt x="11744" y="20769"/>
                    <a:pt x="11744" y="20769"/>
                    <a:pt x="11744" y="20769"/>
                  </a:cubicBezTo>
                  <a:cubicBezTo>
                    <a:pt x="11744" y="20492"/>
                    <a:pt x="11744" y="20492"/>
                    <a:pt x="11744" y="20215"/>
                  </a:cubicBezTo>
                  <a:cubicBezTo>
                    <a:pt x="11744" y="20215"/>
                    <a:pt x="11744" y="20215"/>
                    <a:pt x="11744" y="19938"/>
                  </a:cubicBezTo>
                  <a:cubicBezTo>
                    <a:pt x="11744" y="19662"/>
                    <a:pt x="11849" y="19385"/>
                    <a:pt x="11849" y="19385"/>
                  </a:cubicBezTo>
                  <a:cubicBezTo>
                    <a:pt x="11953" y="18831"/>
                    <a:pt x="12058" y="18554"/>
                    <a:pt x="12268" y="18554"/>
                  </a:cubicBezTo>
                  <a:cubicBezTo>
                    <a:pt x="12268" y="18554"/>
                    <a:pt x="12268" y="18554"/>
                    <a:pt x="12268" y="18554"/>
                  </a:cubicBezTo>
                  <a:cubicBezTo>
                    <a:pt x="12268" y="18554"/>
                    <a:pt x="12268" y="18554"/>
                    <a:pt x="12268" y="18554"/>
                  </a:cubicBezTo>
                  <a:cubicBezTo>
                    <a:pt x="12373" y="18554"/>
                    <a:pt x="12478" y="18831"/>
                    <a:pt x="12583" y="18831"/>
                  </a:cubicBezTo>
                  <a:cubicBezTo>
                    <a:pt x="12792" y="19385"/>
                    <a:pt x="13002" y="19385"/>
                    <a:pt x="13421" y="18831"/>
                  </a:cubicBezTo>
                  <a:cubicBezTo>
                    <a:pt x="13526" y="18831"/>
                    <a:pt x="13631" y="18554"/>
                    <a:pt x="13736" y="18554"/>
                  </a:cubicBezTo>
                  <a:cubicBezTo>
                    <a:pt x="13841" y="18277"/>
                    <a:pt x="13946" y="18000"/>
                    <a:pt x="14050" y="18000"/>
                  </a:cubicBezTo>
                  <a:cubicBezTo>
                    <a:pt x="14155" y="18000"/>
                    <a:pt x="14155" y="18277"/>
                    <a:pt x="14155" y="18277"/>
                  </a:cubicBezTo>
                  <a:cubicBezTo>
                    <a:pt x="14260" y="18277"/>
                    <a:pt x="14260" y="18277"/>
                    <a:pt x="14260" y="18277"/>
                  </a:cubicBezTo>
                  <a:cubicBezTo>
                    <a:pt x="14260" y="18277"/>
                    <a:pt x="14260" y="18277"/>
                    <a:pt x="14260" y="18277"/>
                  </a:cubicBezTo>
                  <a:cubicBezTo>
                    <a:pt x="14260" y="18277"/>
                    <a:pt x="14365" y="18277"/>
                    <a:pt x="14365" y="18277"/>
                  </a:cubicBezTo>
                  <a:cubicBezTo>
                    <a:pt x="14365" y="18554"/>
                    <a:pt x="14365" y="18554"/>
                    <a:pt x="14365" y="18554"/>
                  </a:cubicBezTo>
                  <a:cubicBezTo>
                    <a:pt x="14365" y="18554"/>
                    <a:pt x="14365" y="18554"/>
                    <a:pt x="14470" y="18554"/>
                  </a:cubicBezTo>
                  <a:cubicBezTo>
                    <a:pt x="14470" y="18554"/>
                    <a:pt x="14470" y="18831"/>
                    <a:pt x="14575" y="18831"/>
                  </a:cubicBezTo>
                  <a:cubicBezTo>
                    <a:pt x="14680" y="18831"/>
                    <a:pt x="14784" y="18831"/>
                    <a:pt x="14889" y="18554"/>
                  </a:cubicBezTo>
                  <a:cubicBezTo>
                    <a:pt x="15099" y="18554"/>
                    <a:pt x="15309" y="18554"/>
                    <a:pt x="15623" y="18554"/>
                  </a:cubicBezTo>
                  <a:cubicBezTo>
                    <a:pt x="15938" y="18554"/>
                    <a:pt x="16148" y="18277"/>
                    <a:pt x="16357" y="18000"/>
                  </a:cubicBezTo>
                  <a:cubicBezTo>
                    <a:pt x="16567" y="17723"/>
                    <a:pt x="16777" y="17169"/>
                    <a:pt x="17196" y="17446"/>
                  </a:cubicBezTo>
                  <a:cubicBezTo>
                    <a:pt x="17825" y="17446"/>
                    <a:pt x="18454" y="16892"/>
                    <a:pt x="18454" y="16892"/>
                  </a:cubicBezTo>
                  <a:cubicBezTo>
                    <a:pt x="18454" y="16892"/>
                    <a:pt x="18454" y="16892"/>
                    <a:pt x="18454" y="16892"/>
                  </a:cubicBezTo>
                  <a:cubicBezTo>
                    <a:pt x="18874" y="17169"/>
                    <a:pt x="18874" y="17169"/>
                    <a:pt x="18874" y="17169"/>
                  </a:cubicBezTo>
                  <a:cubicBezTo>
                    <a:pt x="18874" y="17169"/>
                    <a:pt x="18874" y="17169"/>
                    <a:pt x="18874" y="16892"/>
                  </a:cubicBezTo>
                  <a:cubicBezTo>
                    <a:pt x="18979" y="16615"/>
                    <a:pt x="19083" y="16338"/>
                    <a:pt x="19398" y="16062"/>
                  </a:cubicBezTo>
                  <a:cubicBezTo>
                    <a:pt x="19817" y="16062"/>
                    <a:pt x="20027" y="16338"/>
                    <a:pt x="20237" y="16615"/>
                  </a:cubicBezTo>
                  <a:cubicBezTo>
                    <a:pt x="20342" y="16615"/>
                    <a:pt x="20342" y="16892"/>
                    <a:pt x="20447" y="16892"/>
                  </a:cubicBezTo>
                  <a:cubicBezTo>
                    <a:pt x="20447" y="16615"/>
                    <a:pt x="20551" y="16615"/>
                    <a:pt x="20551" y="16615"/>
                  </a:cubicBezTo>
                  <a:cubicBezTo>
                    <a:pt x="20761" y="16615"/>
                    <a:pt x="20971" y="16892"/>
                    <a:pt x="21181" y="17169"/>
                  </a:cubicBezTo>
                  <a:cubicBezTo>
                    <a:pt x="21285" y="17446"/>
                    <a:pt x="21390" y="17446"/>
                    <a:pt x="21495" y="17723"/>
                  </a:cubicBezTo>
                  <a:cubicBezTo>
                    <a:pt x="21495" y="17723"/>
                    <a:pt x="21495" y="17723"/>
                    <a:pt x="21495" y="17723"/>
                  </a:cubicBezTo>
                  <a:cubicBezTo>
                    <a:pt x="21495" y="17723"/>
                    <a:pt x="21495" y="17723"/>
                    <a:pt x="21600" y="17723"/>
                  </a:cubicBezTo>
                  <a:cubicBezTo>
                    <a:pt x="21600" y="17723"/>
                    <a:pt x="21600" y="17723"/>
                    <a:pt x="21600" y="17723"/>
                  </a:cubicBezTo>
                  <a:cubicBezTo>
                    <a:pt x="21600" y="17723"/>
                    <a:pt x="21600" y="17723"/>
                    <a:pt x="21600" y="17723"/>
                  </a:cubicBezTo>
                  <a:cubicBezTo>
                    <a:pt x="21600" y="17723"/>
                    <a:pt x="21600" y="17723"/>
                    <a:pt x="21600" y="17723"/>
                  </a:cubicBezTo>
                  <a:cubicBezTo>
                    <a:pt x="21600" y="17723"/>
                    <a:pt x="21600" y="17723"/>
                    <a:pt x="21600" y="17723"/>
                  </a:cubicBezTo>
                  <a:cubicBezTo>
                    <a:pt x="21600" y="17723"/>
                    <a:pt x="21600" y="17723"/>
                    <a:pt x="21600" y="17446"/>
                  </a:cubicBezTo>
                  <a:cubicBezTo>
                    <a:pt x="21600" y="17446"/>
                    <a:pt x="21600" y="17446"/>
                    <a:pt x="21495" y="17446"/>
                  </a:cubicBezTo>
                  <a:cubicBezTo>
                    <a:pt x="21495" y="17446"/>
                    <a:pt x="21495" y="17446"/>
                    <a:pt x="21495" y="17446"/>
                  </a:cubicBezTo>
                  <a:cubicBezTo>
                    <a:pt x="21495" y="17169"/>
                    <a:pt x="21495" y="17169"/>
                    <a:pt x="21495" y="17169"/>
                  </a:cubicBezTo>
                  <a:cubicBezTo>
                    <a:pt x="21495" y="17169"/>
                    <a:pt x="21495" y="17169"/>
                    <a:pt x="21495" y="17169"/>
                  </a:cubicBezTo>
                  <a:cubicBezTo>
                    <a:pt x="21495" y="17169"/>
                    <a:pt x="21495" y="16892"/>
                    <a:pt x="21495" y="16892"/>
                  </a:cubicBezTo>
                  <a:cubicBezTo>
                    <a:pt x="21390" y="16892"/>
                    <a:pt x="21390" y="16892"/>
                    <a:pt x="21390" y="16892"/>
                  </a:cubicBezTo>
                  <a:cubicBezTo>
                    <a:pt x="21390" y="16892"/>
                    <a:pt x="21390" y="16615"/>
                    <a:pt x="21390" y="16615"/>
                  </a:cubicBezTo>
                  <a:cubicBezTo>
                    <a:pt x="21390" y="16615"/>
                    <a:pt x="21390" y="16615"/>
                    <a:pt x="21390" y="16615"/>
                  </a:cubicBezTo>
                  <a:cubicBezTo>
                    <a:pt x="21390" y="16338"/>
                    <a:pt x="21285" y="16338"/>
                    <a:pt x="21285" y="16338"/>
                  </a:cubicBezTo>
                  <a:cubicBezTo>
                    <a:pt x="21285" y="16338"/>
                    <a:pt x="21285" y="16338"/>
                    <a:pt x="21285" y="16062"/>
                  </a:cubicBezTo>
                  <a:cubicBezTo>
                    <a:pt x="21285" y="16062"/>
                    <a:pt x="21285" y="16062"/>
                    <a:pt x="21285" y="16062"/>
                  </a:cubicBezTo>
                  <a:cubicBezTo>
                    <a:pt x="21285" y="16062"/>
                    <a:pt x="21181" y="16062"/>
                    <a:pt x="21181" y="16062"/>
                  </a:cubicBezTo>
                  <a:cubicBezTo>
                    <a:pt x="21181" y="16062"/>
                    <a:pt x="21181" y="16062"/>
                    <a:pt x="21181" y="16062"/>
                  </a:cubicBezTo>
                  <a:cubicBezTo>
                    <a:pt x="21181" y="15785"/>
                    <a:pt x="21181" y="15785"/>
                    <a:pt x="21181" y="15785"/>
                  </a:cubicBezTo>
                  <a:cubicBezTo>
                    <a:pt x="20866" y="15508"/>
                    <a:pt x="20971" y="14677"/>
                    <a:pt x="20971" y="13292"/>
                  </a:cubicBezTo>
                  <a:cubicBezTo>
                    <a:pt x="20971" y="13015"/>
                    <a:pt x="20971" y="12738"/>
                    <a:pt x="20971" y="12462"/>
                  </a:cubicBezTo>
                  <a:cubicBezTo>
                    <a:pt x="21076" y="12185"/>
                    <a:pt x="20971" y="12185"/>
                    <a:pt x="20971" y="12185"/>
                  </a:cubicBezTo>
                  <a:cubicBezTo>
                    <a:pt x="20971" y="12185"/>
                    <a:pt x="20971" y="11908"/>
                    <a:pt x="20971" y="11631"/>
                  </a:cubicBezTo>
                  <a:cubicBezTo>
                    <a:pt x="20971" y="11631"/>
                    <a:pt x="20971" y="11354"/>
                    <a:pt x="20971" y="11354"/>
                  </a:cubicBezTo>
                  <a:cubicBezTo>
                    <a:pt x="20866" y="11354"/>
                    <a:pt x="20866" y="11354"/>
                    <a:pt x="20866" y="11354"/>
                  </a:cubicBezTo>
                  <a:cubicBezTo>
                    <a:pt x="20866" y="11077"/>
                    <a:pt x="20866" y="11077"/>
                    <a:pt x="20866" y="11077"/>
                  </a:cubicBezTo>
                  <a:cubicBezTo>
                    <a:pt x="20866" y="10800"/>
                    <a:pt x="20866" y="10800"/>
                    <a:pt x="20866" y="10800"/>
                  </a:cubicBezTo>
                  <a:cubicBezTo>
                    <a:pt x="20866" y="10523"/>
                    <a:pt x="20866" y="10246"/>
                    <a:pt x="20866" y="9969"/>
                  </a:cubicBezTo>
                  <a:cubicBezTo>
                    <a:pt x="20866" y="9969"/>
                    <a:pt x="20866" y="9969"/>
                    <a:pt x="20866" y="9969"/>
                  </a:cubicBezTo>
                  <a:cubicBezTo>
                    <a:pt x="20866" y="9969"/>
                    <a:pt x="20866" y="9692"/>
                    <a:pt x="20866" y="9692"/>
                  </a:cubicBezTo>
                  <a:cubicBezTo>
                    <a:pt x="20866" y="9415"/>
                    <a:pt x="20866" y="9415"/>
                    <a:pt x="20866" y="9138"/>
                  </a:cubicBezTo>
                  <a:cubicBezTo>
                    <a:pt x="20866" y="9138"/>
                    <a:pt x="20971" y="9138"/>
                    <a:pt x="20971" y="8862"/>
                  </a:cubicBezTo>
                  <a:cubicBezTo>
                    <a:pt x="20971" y="8862"/>
                    <a:pt x="20971" y="8862"/>
                    <a:pt x="20971" y="8862"/>
                  </a:cubicBezTo>
                  <a:cubicBezTo>
                    <a:pt x="21076" y="8862"/>
                    <a:pt x="21076" y="8862"/>
                    <a:pt x="21076" y="8862"/>
                  </a:cubicBezTo>
                  <a:cubicBezTo>
                    <a:pt x="21076" y="8862"/>
                    <a:pt x="21076" y="8862"/>
                    <a:pt x="21076" y="8585"/>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25" name="Form">
              <a:extLst>
                <a:ext uri="{FF2B5EF4-FFF2-40B4-BE49-F238E27FC236}">
                  <a16:creationId xmlns:a16="http://schemas.microsoft.com/office/drawing/2014/main" id="{1F8388D0-957E-465F-971B-5353388D6DC8}"/>
                </a:ext>
              </a:extLst>
            </p:cNvPr>
            <p:cNvSpPr/>
            <p:nvPr/>
          </p:nvSpPr>
          <p:spPr>
            <a:xfrm>
              <a:off x="1380068" y="1780051"/>
              <a:ext cx="88242" cy="61727"/>
            </a:xfrm>
            <a:custGeom>
              <a:avLst/>
              <a:gdLst/>
              <a:ahLst/>
              <a:cxnLst>
                <a:cxn ang="0">
                  <a:pos x="wd2" y="hd2"/>
                </a:cxn>
                <a:cxn ang="5400000">
                  <a:pos x="wd2" y="hd2"/>
                </a:cxn>
                <a:cxn ang="10800000">
                  <a:pos x="wd2" y="hd2"/>
                </a:cxn>
                <a:cxn ang="16200000">
                  <a:pos x="wd2" y="hd2"/>
                </a:cxn>
              </a:cxnLst>
              <a:rect l="0" t="0" r="r" b="b"/>
              <a:pathLst>
                <a:path w="21600" h="21600" extrusionOk="0">
                  <a:moveTo>
                    <a:pt x="2492" y="2541"/>
                  </a:moveTo>
                  <a:cubicBezTo>
                    <a:pt x="3323" y="5082"/>
                    <a:pt x="3323" y="5082"/>
                    <a:pt x="3323" y="5082"/>
                  </a:cubicBezTo>
                  <a:cubicBezTo>
                    <a:pt x="3323" y="5082"/>
                    <a:pt x="3323" y="5082"/>
                    <a:pt x="3323" y="5082"/>
                  </a:cubicBezTo>
                  <a:cubicBezTo>
                    <a:pt x="3323" y="5082"/>
                    <a:pt x="3323" y="5082"/>
                    <a:pt x="3323" y="5082"/>
                  </a:cubicBezTo>
                  <a:cubicBezTo>
                    <a:pt x="3323" y="5082"/>
                    <a:pt x="3323" y="5082"/>
                    <a:pt x="3323" y="5082"/>
                  </a:cubicBezTo>
                  <a:cubicBezTo>
                    <a:pt x="3323" y="6353"/>
                    <a:pt x="3323" y="7624"/>
                    <a:pt x="3323" y="7624"/>
                  </a:cubicBezTo>
                  <a:cubicBezTo>
                    <a:pt x="3323" y="11435"/>
                    <a:pt x="2492" y="12706"/>
                    <a:pt x="1662" y="13976"/>
                  </a:cubicBezTo>
                  <a:cubicBezTo>
                    <a:pt x="1662" y="13976"/>
                    <a:pt x="831" y="15247"/>
                    <a:pt x="831" y="15247"/>
                  </a:cubicBezTo>
                  <a:cubicBezTo>
                    <a:pt x="831" y="15247"/>
                    <a:pt x="831" y="16518"/>
                    <a:pt x="831" y="16518"/>
                  </a:cubicBezTo>
                  <a:cubicBezTo>
                    <a:pt x="831" y="16518"/>
                    <a:pt x="831" y="16518"/>
                    <a:pt x="831" y="16518"/>
                  </a:cubicBezTo>
                  <a:cubicBezTo>
                    <a:pt x="831" y="17788"/>
                    <a:pt x="831" y="17788"/>
                    <a:pt x="0" y="17788"/>
                  </a:cubicBezTo>
                  <a:cubicBezTo>
                    <a:pt x="0" y="17788"/>
                    <a:pt x="0" y="17788"/>
                    <a:pt x="0" y="17788"/>
                  </a:cubicBezTo>
                  <a:cubicBezTo>
                    <a:pt x="0" y="19059"/>
                    <a:pt x="0" y="19059"/>
                    <a:pt x="0" y="19059"/>
                  </a:cubicBezTo>
                  <a:cubicBezTo>
                    <a:pt x="0" y="19059"/>
                    <a:pt x="0" y="19059"/>
                    <a:pt x="0" y="19059"/>
                  </a:cubicBezTo>
                  <a:cubicBezTo>
                    <a:pt x="0" y="19059"/>
                    <a:pt x="0" y="19059"/>
                    <a:pt x="0" y="19059"/>
                  </a:cubicBezTo>
                  <a:cubicBezTo>
                    <a:pt x="831" y="20329"/>
                    <a:pt x="1662" y="21600"/>
                    <a:pt x="2492" y="21600"/>
                  </a:cubicBezTo>
                  <a:cubicBezTo>
                    <a:pt x="4154" y="21600"/>
                    <a:pt x="4985" y="20329"/>
                    <a:pt x="6646" y="17788"/>
                  </a:cubicBezTo>
                  <a:cubicBezTo>
                    <a:pt x="7477" y="16518"/>
                    <a:pt x="9138" y="13976"/>
                    <a:pt x="10800" y="12706"/>
                  </a:cubicBezTo>
                  <a:cubicBezTo>
                    <a:pt x="12462" y="11435"/>
                    <a:pt x="14954" y="12706"/>
                    <a:pt x="17446" y="12706"/>
                  </a:cubicBezTo>
                  <a:cubicBezTo>
                    <a:pt x="19108" y="12706"/>
                    <a:pt x="20769" y="12706"/>
                    <a:pt x="21600" y="12706"/>
                  </a:cubicBezTo>
                  <a:cubicBezTo>
                    <a:pt x="20769" y="11435"/>
                    <a:pt x="19938" y="11435"/>
                    <a:pt x="19108" y="10165"/>
                  </a:cubicBezTo>
                  <a:cubicBezTo>
                    <a:pt x="18277" y="8894"/>
                    <a:pt x="16615" y="7624"/>
                    <a:pt x="15785" y="6353"/>
                  </a:cubicBezTo>
                  <a:cubicBezTo>
                    <a:pt x="14954" y="5082"/>
                    <a:pt x="14123" y="3812"/>
                    <a:pt x="13292" y="1271"/>
                  </a:cubicBezTo>
                  <a:cubicBezTo>
                    <a:pt x="13292" y="1271"/>
                    <a:pt x="13292" y="1271"/>
                    <a:pt x="12462" y="1271"/>
                  </a:cubicBezTo>
                  <a:cubicBezTo>
                    <a:pt x="12462" y="1271"/>
                    <a:pt x="12462" y="1271"/>
                    <a:pt x="11631" y="1271"/>
                  </a:cubicBezTo>
                  <a:cubicBezTo>
                    <a:pt x="11631" y="1271"/>
                    <a:pt x="11631" y="1271"/>
                    <a:pt x="11631" y="1271"/>
                  </a:cubicBezTo>
                  <a:cubicBezTo>
                    <a:pt x="11631" y="1271"/>
                    <a:pt x="11631" y="1271"/>
                    <a:pt x="11631" y="1271"/>
                  </a:cubicBezTo>
                  <a:cubicBezTo>
                    <a:pt x="10800" y="1271"/>
                    <a:pt x="10800" y="1271"/>
                    <a:pt x="9969" y="1271"/>
                  </a:cubicBezTo>
                  <a:cubicBezTo>
                    <a:pt x="9969" y="1271"/>
                    <a:pt x="9138" y="0"/>
                    <a:pt x="6646" y="0"/>
                  </a:cubicBezTo>
                  <a:cubicBezTo>
                    <a:pt x="4985" y="0"/>
                    <a:pt x="3323" y="0"/>
                    <a:pt x="2492" y="1271"/>
                  </a:cubicBezTo>
                  <a:cubicBezTo>
                    <a:pt x="2492" y="1271"/>
                    <a:pt x="2492" y="1271"/>
                    <a:pt x="2492" y="1271"/>
                  </a:cubicBezTo>
                  <a:lnTo>
                    <a:pt x="2492" y="2541"/>
                  </a:ln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26" name="Form">
              <a:extLst>
                <a:ext uri="{FF2B5EF4-FFF2-40B4-BE49-F238E27FC236}">
                  <a16:creationId xmlns:a16="http://schemas.microsoft.com/office/drawing/2014/main" id="{AEDE43A0-8A28-4850-8B1F-9B8EA0807225}"/>
                </a:ext>
              </a:extLst>
            </p:cNvPr>
            <p:cNvSpPr/>
            <p:nvPr/>
          </p:nvSpPr>
          <p:spPr>
            <a:xfrm>
              <a:off x="935340" y="1085653"/>
              <a:ext cx="350453" cy="308623"/>
            </a:xfrm>
            <a:custGeom>
              <a:avLst/>
              <a:gdLst/>
              <a:ahLst/>
              <a:cxnLst>
                <a:cxn ang="0">
                  <a:pos x="wd2" y="hd2"/>
                </a:cxn>
                <a:cxn ang="5400000">
                  <a:pos x="wd2" y="hd2"/>
                </a:cxn>
                <a:cxn ang="10800000">
                  <a:pos x="wd2" y="hd2"/>
                </a:cxn>
                <a:cxn ang="16200000">
                  <a:pos x="wd2" y="hd2"/>
                </a:cxn>
              </a:cxnLst>
              <a:rect l="0" t="0" r="r" b="b"/>
              <a:pathLst>
                <a:path w="21446" h="21600" extrusionOk="0">
                  <a:moveTo>
                    <a:pt x="1869" y="14834"/>
                  </a:moveTo>
                  <a:cubicBezTo>
                    <a:pt x="2077" y="14834"/>
                    <a:pt x="2285" y="15094"/>
                    <a:pt x="2492" y="15094"/>
                  </a:cubicBezTo>
                  <a:cubicBezTo>
                    <a:pt x="2492" y="15094"/>
                    <a:pt x="2492" y="15094"/>
                    <a:pt x="2492" y="15094"/>
                  </a:cubicBezTo>
                  <a:cubicBezTo>
                    <a:pt x="2700" y="15354"/>
                    <a:pt x="2908" y="15354"/>
                    <a:pt x="2908" y="15354"/>
                  </a:cubicBezTo>
                  <a:cubicBezTo>
                    <a:pt x="3946" y="15875"/>
                    <a:pt x="4569" y="16395"/>
                    <a:pt x="4777" y="17176"/>
                  </a:cubicBezTo>
                  <a:cubicBezTo>
                    <a:pt x="4777" y="17436"/>
                    <a:pt x="4985" y="17696"/>
                    <a:pt x="5192" y="17696"/>
                  </a:cubicBezTo>
                  <a:cubicBezTo>
                    <a:pt x="5400" y="17436"/>
                    <a:pt x="5608" y="17176"/>
                    <a:pt x="6023" y="17176"/>
                  </a:cubicBezTo>
                  <a:cubicBezTo>
                    <a:pt x="6231" y="17176"/>
                    <a:pt x="6438" y="17176"/>
                    <a:pt x="6646" y="17176"/>
                  </a:cubicBezTo>
                  <a:cubicBezTo>
                    <a:pt x="6646" y="17176"/>
                    <a:pt x="6854" y="17176"/>
                    <a:pt x="6854" y="17176"/>
                  </a:cubicBezTo>
                  <a:cubicBezTo>
                    <a:pt x="7685" y="17176"/>
                    <a:pt x="7892" y="17957"/>
                    <a:pt x="7892" y="18477"/>
                  </a:cubicBezTo>
                  <a:cubicBezTo>
                    <a:pt x="8100" y="18477"/>
                    <a:pt x="8100" y="18477"/>
                    <a:pt x="8308" y="18477"/>
                  </a:cubicBezTo>
                  <a:cubicBezTo>
                    <a:pt x="8723" y="18477"/>
                    <a:pt x="8931" y="18477"/>
                    <a:pt x="9346" y="18737"/>
                  </a:cubicBezTo>
                  <a:cubicBezTo>
                    <a:pt x="9554" y="18998"/>
                    <a:pt x="9762" y="19258"/>
                    <a:pt x="9969" y="19778"/>
                  </a:cubicBezTo>
                  <a:cubicBezTo>
                    <a:pt x="9969" y="20039"/>
                    <a:pt x="9969" y="20039"/>
                    <a:pt x="10177" y="20299"/>
                  </a:cubicBezTo>
                  <a:cubicBezTo>
                    <a:pt x="10177" y="20299"/>
                    <a:pt x="10177" y="20299"/>
                    <a:pt x="10177" y="20299"/>
                  </a:cubicBezTo>
                  <a:cubicBezTo>
                    <a:pt x="10177" y="20299"/>
                    <a:pt x="10385" y="20559"/>
                    <a:pt x="10385" y="20559"/>
                  </a:cubicBezTo>
                  <a:cubicBezTo>
                    <a:pt x="10385" y="20559"/>
                    <a:pt x="10385" y="20559"/>
                    <a:pt x="10385" y="20559"/>
                  </a:cubicBezTo>
                  <a:cubicBezTo>
                    <a:pt x="10592" y="20559"/>
                    <a:pt x="10592" y="20559"/>
                    <a:pt x="10800" y="20299"/>
                  </a:cubicBezTo>
                  <a:cubicBezTo>
                    <a:pt x="11008" y="20299"/>
                    <a:pt x="11423" y="20039"/>
                    <a:pt x="11838" y="20299"/>
                  </a:cubicBezTo>
                  <a:cubicBezTo>
                    <a:pt x="11838" y="20559"/>
                    <a:pt x="12462" y="20559"/>
                    <a:pt x="12877" y="20559"/>
                  </a:cubicBezTo>
                  <a:cubicBezTo>
                    <a:pt x="13085" y="20559"/>
                    <a:pt x="13292" y="20559"/>
                    <a:pt x="13500" y="20559"/>
                  </a:cubicBezTo>
                  <a:cubicBezTo>
                    <a:pt x="13915" y="20299"/>
                    <a:pt x="14123" y="20559"/>
                    <a:pt x="14538" y="20559"/>
                  </a:cubicBezTo>
                  <a:cubicBezTo>
                    <a:pt x="14746" y="20819"/>
                    <a:pt x="14954" y="20819"/>
                    <a:pt x="15369" y="20819"/>
                  </a:cubicBezTo>
                  <a:cubicBezTo>
                    <a:pt x="16200" y="20559"/>
                    <a:pt x="17238" y="21080"/>
                    <a:pt x="17654" y="21600"/>
                  </a:cubicBezTo>
                  <a:cubicBezTo>
                    <a:pt x="17654" y="21600"/>
                    <a:pt x="17654" y="21600"/>
                    <a:pt x="17654" y="21600"/>
                  </a:cubicBezTo>
                  <a:cubicBezTo>
                    <a:pt x="17654" y="21600"/>
                    <a:pt x="17654" y="21600"/>
                    <a:pt x="17654" y="21600"/>
                  </a:cubicBezTo>
                  <a:cubicBezTo>
                    <a:pt x="17654" y="21600"/>
                    <a:pt x="17862" y="21600"/>
                    <a:pt x="18069" y="21600"/>
                  </a:cubicBezTo>
                  <a:cubicBezTo>
                    <a:pt x="18277" y="21600"/>
                    <a:pt x="18277" y="21600"/>
                    <a:pt x="18277" y="21600"/>
                  </a:cubicBezTo>
                  <a:cubicBezTo>
                    <a:pt x="18277" y="21600"/>
                    <a:pt x="18277" y="21600"/>
                    <a:pt x="18277" y="21600"/>
                  </a:cubicBezTo>
                  <a:cubicBezTo>
                    <a:pt x="18277" y="21340"/>
                    <a:pt x="18277" y="21340"/>
                    <a:pt x="18277" y="21080"/>
                  </a:cubicBezTo>
                  <a:cubicBezTo>
                    <a:pt x="18277" y="21080"/>
                    <a:pt x="18277" y="20819"/>
                    <a:pt x="18277" y="20819"/>
                  </a:cubicBezTo>
                  <a:cubicBezTo>
                    <a:pt x="18277" y="20559"/>
                    <a:pt x="18277" y="20299"/>
                    <a:pt x="18277" y="20299"/>
                  </a:cubicBezTo>
                  <a:cubicBezTo>
                    <a:pt x="18277" y="20039"/>
                    <a:pt x="18485" y="19778"/>
                    <a:pt x="18900" y="18998"/>
                  </a:cubicBezTo>
                  <a:cubicBezTo>
                    <a:pt x="19108" y="18737"/>
                    <a:pt x="19523" y="18477"/>
                    <a:pt x="19731" y="18217"/>
                  </a:cubicBezTo>
                  <a:cubicBezTo>
                    <a:pt x="20146" y="17696"/>
                    <a:pt x="20354" y="17436"/>
                    <a:pt x="20562" y="17176"/>
                  </a:cubicBezTo>
                  <a:cubicBezTo>
                    <a:pt x="20769" y="16916"/>
                    <a:pt x="20977" y="16916"/>
                    <a:pt x="20977" y="16655"/>
                  </a:cubicBezTo>
                  <a:cubicBezTo>
                    <a:pt x="21185" y="16655"/>
                    <a:pt x="21392" y="16395"/>
                    <a:pt x="21392" y="16135"/>
                  </a:cubicBezTo>
                  <a:cubicBezTo>
                    <a:pt x="21600" y="16135"/>
                    <a:pt x="21185" y="15354"/>
                    <a:pt x="20562" y="14053"/>
                  </a:cubicBezTo>
                  <a:cubicBezTo>
                    <a:pt x="20562" y="13793"/>
                    <a:pt x="20562" y="13793"/>
                    <a:pt x="20562" y="13793"/>
                  </a:cubicBezTo>
                  <a:cubicBezTo>
                    <a:pt x="20354" y="13533"/>
                    <a:pt x="20354" y="13533"/>
                    <a:pt x="20354" y="13533"/>
                  </a:cubicBezTo>
                  <a:cubicBezTo>
                    <a:pt x="20354" y="13533"/>
                    <a:pt x="20354" y="13533"/>
                    <a:pt x="20354" y="13272"/>
                  </a:cubicBezTo>
                  <a:cubicBezTo>
                    <a:pt x="20354" y="13272"/>
                    <a:pt x="20354" y="13272"/>
                    <a:pt x="20354" y="13272"/>
                  </a:cubicBezTo>
                  <a:cubicBezTo>
                    <a:pt x="20354" y="13272"/>
                    <a:pt x="20354" y="13272"/>
                    <a:pt x="20354" y="13272"/>
                  </a:cubicBezTo>
                  <a:cubicBezTo>
                    <a:pt x="20354" y="13012"/>
                    <a:pt x="20354" y="13012"/>
                    <a:pt x="20354" y="13012"/>
                  </a:cubicBezTo>
                  <a:cubicBezTo>
                    <a:pt x="20354" y="12752"/>
                    <a:pt x="20354" y="12752"/>
                    <a:pt x="20354" y="12492"/>
                  </a:cubicBezTo>
                  <a:cubicBezTo>
                    <a:pt x="20146" y="12231"/>
                    <a:pt x="20146" y="12231"/>
                    <a:pt x="20146" y="12231"/>
                  </a:cubicBezTo>
                  <a:cubicBezTo>
                    <a:pt x="20354" y="12231"/>
                    <a:pt x="20354" y="12231"/>
                    <a:pt x="20354" y="12231"/>
                  </a:cubicBezTo>
                  <a:cubicBezTo>
                    <a:pt x="20354" y="11971"/>
                    <a:pt x="20354" y="11971"/>
                    <a:pt x="20354" y="11711"/>
                  </a:cubicBezTo>
                  <a:cubicBezTo>
                    <a:pt x="20354" y="11711"/>
                    <a:pt x="20354" y="11711"/>
                    <a:pt x="20354" y="11711"/>
                  </a:cubicBezTo>
                  <a:cubicBezTo>
                    <a:pt x="20354" y="11711"/>
                    <a:pt x="20354" y="11451"/>
                    <a:pt x="20354" y="11451"/>
                  </a:cubicBezTo>
                  <a:cubicBezTo>
                    <a:pt x="20354" y="11451"/>
                    <a:pt x="20354" y="11190"/>
                    <a:pt x="20354" y="11190"/>
                  </a:cubicBezTo>
                  <a:cubicBezTo>
                    <a:pt x="20354" y="11190"/>
                    <a:pt x="20354" y="10930"/>
                    <a:pt x="20354" y="10930"/>
                  </a:cubicBezTo>
                  <a:cubicBezTo>
                    <a:pt x="20354" y="10930"/>
                    <a:pt x="20354" y="10930"/>
                    <a:pt x="20354" y="10930"/>
                  </a:cubicBezTo>
                  <a:cubicBezTo>
                    <a:pt x="20354" y="10930"/>
                    <a:pt x="20146" y="10670"/>
                    <a:pt x="20146" y="10670"/>
                  </a:cubicBezTo>
                  <a:cubicBezTo>
                    <a:pt x="20146" y="10670"/>
                    <a:pt x="20146" y="10410"/>
                    <a:pt x="20146" y="10410"/>
                  </a:cubicBezTo>
                  <a:cubicBezTo>
                    <a:pt x="19731" y="10149"/>
                    <a:pt x="19523" y="9889"/>
                    <a:pt x="19523" y="9629"/>
                  </a:cubicBezTo>
                  <a:cubicBezTo>
                    <a:pt x="19523" y="8588"/>
                    <a:pt x="21185" y="7547"/>
                    <a:pt x="21185" y="7547"/>
                  </a:cubicBezTo>
                  <a:cubicBezTo>
                    <a:pt x="21185" y="7287"/>
                    <a:pt x="21185" y="6246"/>
                    <a:pt x="20977" y="5986"/>
                  </a:cubicBezTo>
                  <a:cubicBezTo>
                    <a:pt x="20354" y="5205"/>
                    <a:pt x="20146" y="4164"/>
                    <a:pt x="20562" y="3123"/>
                  </a:cubicBezTo>
                  <a:cubicBezTo>
                    <a:pt x="20562" y="3123"/>
                    <a:pt x="20562" y="3123"/>
                    <a:pt x="20562" y="3123"/>
                  </a:cubicBezTo>
                  <a:cubicBezTo>
                    <a:pt x="20354" y="3123"/>
                    <a:pt x="20354" y="2863"/>
                    <a:pt x="20354" y="2863"/>
                  </a:cubicBezTo>
                  <a:cubicBezTo>
                    <a:pt x="20354" y="2863"/>
                    <a:pt x="20354" y="2863"/>
                    <a:pt x="20354" y="2863"/>
                  </a:cubicBezTo>
                  <a:cubicBezTo>
                    <a:pt x="19938" y="2602"/>
                    <a:pt x="19315" y="2342"/>
                    <a:pt x="19108" y="2082"/>
                  </a:cubicBezTo>
                  <a:cubicBezTo>
                    <a:pt x="19108" y="2082"/>
                    <a:pt x="19108" y="2082"/>
                    <a:pt x="19108" y="2082"/>
                  </a:cubicBezTo>
                  <a:cubicBezTo>
                    <a:pt x="19108" y="2082"/>
                    <a:pt x="19108" y="2082"/>
                    <a:pt x="19108" y="2082"/>
                  </a:cubicBezTo>
                  <a:cubicBezTo>
                    <a:pt x="19108" y="2082"/>
                    <a:pt x="18900" y="2082"/>
                    <a:pt x="18900" y="2082"/>
                  </a:cubicBezTo>
                  <a:cubicBezTo>
                    <a:pt x="18900" y="2082"/>
                    <a:pt x="18900" y="2082"/>
                    <a:pt x="18900" y="2082"/>
                  </a:cubicBezTo>
                  <a:cubicBezTo>
                    <a:pt x="18900" y="2082"/>
                    <a:pt x="18692" y="2082"/>
                    <a:pt x="18692" y="2082"/>
                  </a:cubicBezTo>
                  <a:cubicBezTo>
                    <a:pt x="18692" y="2082"/>
                    <a:pt x="18692" y="2082"/>
                    <a:pt x="18692" y="2082"/>
                  </a:cubicBezTo>
                  <a:cubicBezTo>
                    <a:pt x="18485" y="2082"/>
                    <a:pt x="18485" y="2082"/>
                    <a:pt x="18277" y="2082"/>
                  </a:cubicBezTo>
                  <a:cubicBezTo>
                    <a:pt x="18069" y="2082"/>
                    <a:pt x="18069" y="2082"/>
                    <a:pt x="18069" y="2082"/>
                  </a:cubicBezTo>
                  <a:cubicBezTo>
                    <a:pt x="17862" y="2082"/>
                    <a:pt x="17654" y="2082"/>
                    <a:pt x="17446" y="2082"/>
                  </a:cubicBezTo>
                  <a:cubicBezTo>
                    <a:pt x="15577" y="2082"/>
                    <a:pt x="13085" y="1822"/>
                    <a:pt x="12669" y="1822"/>
                  </a:cubicBezTo>
                  <a:cubicBezTo>
                    <a:pt x="12669" y="1561"/>
                    <a:pt x="12669" y="1561"/>
                    <a:pt x="12462" y="1561"/>
                  </a:cubicBezTo>
                  <a:cubicBezTo>
                    <a:pt x="12462" y="1561"/>
                    <a:pt x="12462" y="1561"/>
                    <a:pt x="12462" y="1561"/>
                  </a:cubicBezTo>
                  <a:cubicBezTo>
                    <a:pt x="12462" y="1561"/>
                    <a:pt x="12254" y="1561"/>
                    <a:pt x="12254" y="1561"/>
                  </a:cubicBezTo>
                  <a:cubicBezTo>
                    <a:pt x="12254" y="1561"/>
                    <a:pt x="12254" y="1561"/>
                    <a:pt x="12254" y="1561"/>
                  </a:cubicBezTo>
                  <a:cubicBezTo>
                    <a:pt x="12046" y="1301"/>
                    <a:pt x="12046" y="1301"/>
                    <a:pt x="11838" y="1301"/>
                  </a:cubicBezTo>
                  <a:cubicBezTo>
                    <a:pt x="11838" y="1301"/>
                    <a:pt x="11838" y="1301"/>
                    <a:pt x="11838" y="1301"/>
                  </a:cubicBezTo>
                  <a:cubicBezTo>
                    <a:pt x="11838" y="1301"/>
                    <a:pt x="11838" y="1301"/>
                    <a:pt x="11838" y="1301"/>
                  </a:cubicBezTo>
                  <a:cubicBezTo>
                    <a:pt x="11423" y="1822"/>
                    <a:pt x="11008" y="2082"/>
                    <a:pt x="10385" y="2082"/>
                  </a:cubicBezTo>
                  <a:cubicBezTo>
                    <a:pt x="9138" y="2082"/>
                    <a:pt x="8931" y="781"/>
                    <a:pt x="8931" y="0"/>
                  </a:cubicBezTo>
                  <a:cubicBezTo>
                    <a:pt x="8931" y="0"/>
                    <a:pt x="8931" y="0"/>
                    <a:pt x="8931" y="0"/>
                  </a:cubicBezTo>
                  <a:cubicBezTo>
                    <a:pt x="7892" y="0"/>
                    <a:pt x="5192" y="781"/>
                    <a:pt x="4362" y="1822"/>
                  </a:cubicBezTo>
                  <a:cubicBezTo>
                    <a:pt x="3738" y="2863"/>
                    <a:pt x="2700" y="2863"/>
                    <a:pt x="1662" y="3123"/>
                  </a:cubicBezTo>
                  <a:cubicBezTo>
                    <a:pt x="1454" y="3123"/>
                    <a:pt x="1038" y="3123"/>
                    <a:pt x="831" y="3123"/>
                  </a:cubicBezTo>
                  <a:cubicBezTo>
                    <a:pt x="831" y="3643"/>
                    <a:pt x="623" y="4164"/>
                    <a:pt x="415" y="4164"/>
                  </a:cubicBezTo>
                  <a:cubicBezTo>
                    <a:pt x="415" y="4424"/>
                    <a:pt x="415" y="4424"/>
                    <a:pt x="415" y="4424"/>
                  </a:cubicBezTo>
                  <a:cubicBezTo>
                    <a:pt x="415" y="4684"/>
                    <a:pt x="415" y="4684"/>
                    <a:pt x="415" y="4684"/>
                  </a:cubicBezTo>
                  <a:cubicBezTo>
                    <a:pt x="415" y="4684"/>
                    <a:pt x="415" y="4945"/>
                    <a:pt x="415" y="4945"/>
                  </a:cubicBezTo>
                  <a:cubicBezTo>
                    <a:pt x="415" y="4945"/>
                    <a:pt x="415" y="4945"/>
                    <a:pt x="415" y="5205"/>
                  </a:cubicBezTo>
                  <a:cubicBezTo>
                    <a:pt x="415" y="5205"/>
                    <a:pt x="415" y="5205"/>
                    <a:pt x="415" y="5465"/>
                  </a:cubicBezTo>
                  <a:cubicBezTo>
                    <a:pt x="415" y="5465"/>
                    <a:pt x="415" y="5465"/>
                    <a:pt x="415" y="5725"/>
                  </a:cubicBezTo>
                  <a:cubicBezTo>
                    <a:pt x="415" y="5725"/>
                    <a:pt x="415" y="5725"/>
                    <a:pt x="415" y="5986"/>
                  </a:cubicBezTo>
                  <a:cubicBezTo>
                    <a:pt x="415" y="5986"/>
                    <a:pt x="415" y="5986"/>
                    <a:pt x="415" y="6246"/>
                  </a:cubicBezTo>
                  <a:cubicBezTo>
                    <a:pt x="415" y="6246"/>
                    <a:pt x="415" y="6246"/>
                    <a:pt x="415" y="6506"/>
                  </a:cubicBezTo>
                  <a:cubicBezTo>
                    <a:pt x="415" y="6506"/>
                    <a:pt x="415" y="6506"/>
                    <a:pt x="415" y="6506"/>
                  </a:cubicBezTo>
                  <a:cubicBezTo>
                    <a:pt x="415" y="6766"/>
                    <a:pt x="415" y="6766"/>
                    <a:pt x="415" y="6766"/>
                  </a:cubicBezTo>
                  <a:cubicBezTo>
                    <a:pt x="415" y="7027"/>
                    <a:pt x="415" y="7027"/>
                    <a:pt x="415" y="7027"/>
                  </a:cubicBezTo>
                  <a:cubicBezTo>
                    <a:pt x="208" y="7287"/>
                    <a:pt x="208" y="7287"/>
                    <a:pt x="208" y="7287"/>
                  </a:cubicBezTo>
                  <a:cubicBezTo>
                    <a:pt x="0" y="7547"/>
                    <a:pt x="0" y="7807"/>
                    <a:pt x="0" y="7807"/>
                  </a:cubicBezTo>
                  <a:cubicBezTo>
                    <a:pt x="0" y="7807"/>
                    <a:pt x="0" y="7807"/>
                    <a:pt x="208" y="7807"/>
                  </a:cubicBezTo>
                  <a:cubicBezTo>
                    <a:pt x="623" y="8328"/>
                    <a:pt x="831" y="9108"/>
                    <a:pt x="831" y="9629"/>
                  </a:cubicBezTo>
                  <a:cubicBezTo>
                    <a:pt x="831" y="9889"/>
                    <a:pt x="831" y="9889"/>
                    <a:pt x="1038" y="9889"/>
                  </a:cubicBezTo>
                  <a:cubicBezTo>
                    <a:pt x="1038" y="10149"/>
                    <a:pt x="1246" y="10670"/>
                    <a:pt x="1246" y="11190"/>
                  </a:cubicBezTo>
                  <a:cubicBezTo>
                    <a:pt x="1246" y="12231"/>
                    <a:pt x="1454" y="13012"/>
                    <a:pt x="1662" y="13272"/>
                  </a:cubicBezTo>
                  <a:cubicBezTo>
                    <a:pt x="1662" y="13272"/>
                    <a:pt x="1869" y="13533"/>
                    <a:pt x="1869" y="13533"/>
                  </a:cubicBezTo>
                  <a:cubicBezTo>
                    <a:pt x="1869" y="13533"/>
                    <a:pt x="1869" y="13533"/>
                    <a:pt x="1869" y="13533"/>
                  </a:cubicBezTo>
                  <a:cubicBezTo>
                    <a:pt x="1869" y="13793"/>
                    <a:pt x="1869" y="13793"/>
                    <a:pt x="1869" y="14053"/>
                  </a:cubicBezTo>
                  <a:cubicBezTo>
                    <a:pt x="1869" y="14053"/>
                    <a:pt x="1869" y="14053"/>
                    <a:pt x="1869" y="14053"/>
                  </a:cubicBezTo>
                  <a:cubicBezTo>
                    <a:pt x="1869" y="14053"/>
                    <a:pt x="1869" y="14313"/>
                    <a:pt x="1869" y="14313"/>
                  </a:cubicBezTo>
                  <a:cubicBezTo>
                    <a:pt x="1869" y="14313"/>
                    <a:pt x="1869" y="14313"/>
                    <a:pt x="1869" y="14313"/>
                  </a:cubicBezTo>
                  <a:cubicBezTo>
                    <a:pt x="1869" y="14573"/>
                    <a:pt x="1869" y="14573"/>
                    <a:pt x="1869" y="14834"/>
                  </a:cubicBezTo>
                  <a:cubicBezTo>
                    <a:pt x="1869" y="14834"/>
                    <a:pt x="1869" y="14834"/>
                    <a:pt x="1869" y="14834"/>
                  </a:cubicBezTo>
                  <a:cubicBezTo>
                    <a:pt x="1869" y="14834"/>
                    <a:pt x="1869" y="14834"/>
                    <a:pt x="1869" y="14834"/>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27" name="Form">
              <a:extLst>
                <a:ext uri="{FF2B5EF4-FFF2-40B4-BE49-F238E27FC236}">
                  <a16:creationId xmlns:a16="http://schemas.microsoft.com/office/drawing/2014/main" id="{F8E1A753-5B41-4E46-ADFB-946CA4D9829A}"/>
                </a:ext>
              </a:extLst>
            </p:cNvPr>
            <p:cNvSpPr/>
            <p:nvPr/>
          </p:nvSpPr>
          <p:spPr>
            <a:xfrm>
              <a:off x="991813" y="1618024"/>
              <a:ext cx="120009" cy="119594"/>
            </a:xfrm>
            <a:custGeom>
              <a:avLst/>
              <a:gdLst/>
              <a:ahLst/>
              <a:cxnLst>
                <a:cxn ang="0">
                  <a:pos x="wd2" y="hd2"/>
                </a:cxn>
                <a:cxn ang="5400000">
                  <a:pos x="wd2" y="hd2"/>
                </a:cxn>
                <a:cxn ang="10800000">
                  <a:pos x="wd2" y="hd2"/>
                </a:cxn>
                <a:cxn ang="16200000">
                  <a:pos x="wd2" y="hd2"/>
                </a:cxn>
              </a:cxnLst>
              <a:rect l="0" t="0" r="r" b="b"/>
              <a:pathLst>
                <a:path w="21600" h="21600" extrusionOk="0">
                  <a:moveTo>
                    <a:pt x="17400" y="16200"/>
                  </a:moveTo>
                  <a:cubicBezTo>
                    <a:pt x="18000" y="15525"/>
                    <a:pt x="18000" y="15525"/>
                    <a:pt x="18000" y="15525"/>
                  </a:cubicBezTo>
                  <a:cubicBezTo>
                    <a:pt x="18000" y="15525"/>
                    <a:pt x="18000" y="15525"/>
                    <a:pt x="18000" y="15525"/>
                  </a:cubicBezTo>
                  <a:cubicBezTo>
                    <a:pt x="19200" y="14175"/>
                    <a:pt x="19200" y="14175"/>
                    <a:pt x="19200" y="14175"/>
                  </a:cubicBezTo>
                  <a:cubicBezTo>
                    <a:pt x="19200" y="14175"/>
                    <a:pt x="19200" y="14175"/>
                    <a:pt x="19200" y="14175"/>
                  </a:cubicBezTo>
                  <a:cubicBezTo>
                    <a:pt x="19200" y="14175"/>
                    <a:pt x="19200" y="14175"/>
                    <a:pt x="19200" y="14175"/>
                  </a:cubicBezTo>
                  <a:cubicBezTo>
                    <a:pt x="19200" y="14175"/>
                    <a:pt x="19200" y="14175"/>
                    <a:pt x="19200" y="14175"/>
                  </a:cubicBezTo>
                  <a:cubicBezTo>
                    <a:pt x="19200" y="13500"/>
                    <a:pt x="19800" y="13500"/>
                    <a:pt x="19800" y="13500"/>
                  </a:cubicBezTo>
                  <a:cubicBezTo>
                    <a:pt x="19800" y="13500"/>
                    <a:pt x="19800" y="12825"/>
                    <a:pt x="19800" y="12825"/>
                  </a:cubicBezTo>
                  <a:cubicBezTo>
                    <a:pt x="20400" y="12825"/>
                    <a:pt x="20400" y="12825"/>
                    <a:pt x="20400" y="12825"/>
                  </a:cubicBezTo>
                  <a:cubicBezTo>
                    <a:pt x="20400" y="12825"/>
                    <a:pt x="20400" y="12825"/>
                    <a:pt x="20400" y="12825"/>
                  </a:cubicBezTo>
                  <a:cubicBezTo>
                    <a:pt x="20400" y="12825"/>
                    <a:pt x="20400" y="12150"/>
                    <a:pt x="21000" y="12150"/>
                  </a:cubicBezTo>
                  <a:cubicBezTo>
                    <a:pt x="21000" y="12150"/>
                    <a:pt x="21000" y="12150"/>
                    <a:pt x="21000" y="12150"/>
                  </a:cubicBezTo>
                  <a:cubicBezTo>
                    <a:pt x="21000" y="12150"/>
                    <a:pt x="21000" y="12150"/>
                    <a:pt x="21000" y="12150"/>
                  </a:cubicBezTo>
                  <a:cubicBezTo>
                    <a:pt x="21000" y="12150"/>
                    <a:pt x="21000" y="11475"/>
                    <a:pt x="21000" y="11475"/>
                  </a:cubicBezTo>
                  <a:cubicBezTo>
                    <a:pt x="21600" y="10125"/>
                    <a:pt x="21600" y="6750"/>
                    <a:pt x="21600" y="4050"/>
                  </a:cubicBezTo>
                  <a:cubicBezTo>
                    <a:pt x="21000" y="4050"/>
                    <a:pt x="21000" y="4050"/>
                    <a:pt x="21000" y="4050"/>
                  </a:cubicBezTo>
                  <a:cubicBezTo>
                    <a:pt x="21000" y="4050"/>
                    <a:pt x="21000" y="3375"/>
                    <a:pt x="20400" y="3375"/>
                  </a:cubicBezTo>
                  <a:cubicBezTo>
                    <a:pt x="20400" y="3375"/>
                    <a:pt x="20400" y="3375"/>
                    <a:pt x="20400" y="3375"/>
                  </a:cubicBezTo>
                  <a:cubicBezTo>
                    <a:pt x="19800" y="3375"/>
                    <a:pt x="19800" y="3375"/>
                    <a:pt x="19800" y="2700"/>
                  </a:cubicBezTo>
                  <a:cubicBezTo>
                    <a:pt x="19800" y="2700"/>
                    <a:pt x="19200" y="2700"/>
                    <a:pt x="19200" y="2700"/>
                  </a:cubicBezTo>
                  <a:cubicBezTo>
                    <a:pt x="19200" y="2700"/>
                    <a:pt x="19200" y="2700"/>
                    <a:pt x="18600" y="2700"/>
                  </a:cubicBezTo>
                  <a:cubicBezTo>
                    <a:pt x="18600" y="2700"/>
                    <a:pt x="18600" y="2025"/>
                    <a:pt x="18600" y="2025"/>
                  </a:cubicBezTo>
                  <a:cubicBezTo>
                    <a:pt x="18600" y="2025"/>
                    <a:pt x="18000" y="2025"/>
                    <a:pt x="18000" y="2025"/>
                  </a:cubicBezTo>
                  <a:cubicBezTo>
                    <a:pt x="18000" y="2025"/>
                    <a:pt x="18000" y="2025"/>
                    <a:pt x="18000" y="2025"/>
                  </a:cubicBezTo>
                  <a:cubicBezTo>
                    <a:pt x="17400" y="2025"/>
                    <a:pt x="17400" y="2025"/>
                    <a:pt x="17400" y="2025"/>
                  </a:cubicBezTo>
                  <a:cubicBezTo>
                    <a:pt x="17400" y="1350"/>
                    <a:pt x="17400" y="1350"/>
                    <a:pt x="17400" y="1350"/>
                  </a:cubicBezTo>
                  <a:cubicBezTo>
                    <a:pt x="16800" y="1350"/>
                    <a:pt x="16800" y="1350"/>
                    <a:pt x="16800" y="1350"/>
                  </a:cubicBezTo>
                  <a:cubicBezTo>
                    <a:pt x="16800" y="1350"/>
                    <a:pt x="16800" y="1350"/>
                    <a:pt x="16800" y="1350"/>
                  </a:cubicBezTo>
                  <a:cubicBezTo>
                    <a:pt x="16800" y="1350"/>
                    <a:pt x="16800" y="1350"/>
                    <a:pt x="16200" y="1350"/>
                  </a:cubicBezTo>
                  <a:cubicBezTo>
                    <a:pt x="16200" y="1350"/>
                    <a:pt x="16200" y="1350"/>
                    <a:pt x="16200" y="1350"/>
                  </a:cubicBezTo>
                  <a:cubicBezTo>
                    <a:pt x="14400" y="1350"/>
                    <a:pt x="7200" y="675"/>
                    <a:pt x="5400" y="0"/>
                  </a:cubicBezTo>
                  <a:cubicBezTo>
                    <a:pt x="5400" y="0"/>
                    <a:pt x="4800" y="0"/>
                    <a:pt x="4200" y="675"/>
                  </a:cubicBezTo>
                  <a:cubicBezTo>
                    <a:pt x="3600" y="1350"/>
                    <a:pt x="1800" y="2025"/>
                    <a:pt x="600" y="675"/>
                  </a:cubicBezTo>
                  <a:cubicBezTo>
                    <a:pt x="600" y="675"/>
                    <a:pt x="0" y="675"/>
                    <a:pt x="0" y="675"/>
                  </a:cubicBezTo>
                  <a:cubicBezTo>
                    <a:pt x="0" y="1350"/>
                    <a:pt x="0" y="1350"/>
                    <a:pt x="0" y="1350"/>
                  </a:cubicBezTo>
                  <a:cubicBezTo>
                    <a:pt x="0" y="2025"/>
                    <a:pt x="600" y="2025"/>
                    <a:pt x="600" y="2700"/>
                  </a:cubicBezTo>
                  <a:cubicBezTo>
                    <a:pt x="1800" y="3375"/>
                    <a:pt x="3000" y="4725"/>
                    <a:pt x="3000" y="6750"/>
                  </a:cubicBezTo>
                  <a:cubicBezTo>
                    <a:pt x="3000" y="7425"/>
                    <a:pt x="4800" y="9450"/>
                    <a:pt x="6000" y="10800"/>
                  </a:cubicBezTo>
                  <a:cubicBezTo>
                    <a:pt x="7200" y="12150"/>
                    <a:pt x="8400" y="12825"/>
                    <a:pt x="8400" y="14175"/>
                  </a:cubicBezTo>
                  <a:cubicBezTo>
                    <a:pt x="9000" y="14850"/>
                    <a:pt x="9600" y="15525"/>
                    <a:pt x="9600" y="15525"/>
                  </a:cubicBezTo>
                  <a:cubicBezTo>
                    <a:pt x="10200" y="16200"/>
                    <a:pt x="10200" y="16200"/>
                    <a:pt x="10800" y="16875"/>
                  </a:cubicBezTo>
                  <a:cubicBezTo>
                    <a:pt x="10800" y="16875"/>
                    <a:pt x="10800" y="16875"/>
                    <a:pt x="10800" y="16875"/>
                  </a:cubicBezTo>
                  <a:cubicBezTo>
                    <a:pt x="11400" y="17550"/>
                    <a:pt x="11400" y="17550"/>
                    <a:pt x="12000" y="18225"/>
                  </a:cubicBezTo>
                  <a:cubicBezTo>
                    <a:pt x="12000" y="18225"/>
                    <a:pt x="12000" y="18225"/>
                    <a:pt x="12000" y="18225"/>
                  </a:cubicBezTo>
                  <a:cubicBezTo>
                    <a:pt x="12600" y="18900"/>
                    <a:pt x="12600" y="18900"/>
                    <a:pt x="12600" y="18900"/>
                  </a:cubicBezTo>
                  <a:cubicBezTo>
                    <a:pt x="13200" y="19575"/>
                    <a:pt x="13200" y="19575"/>
                    <a:pt x="13200" y="19575"/>
                  </a:cubicBezTo>
                  <a:cubicBezTo>
                    <a:pt x="13200" y="20250"/>
                    <a:pt x="13200" y="20250"/>
                    <a:pt x="13800" y="20250"/>
                  </a:cubicBezTo>
                  <a:cubicBezTo>
                    <a:pt x="14400" y="20925"/>
                    <a:pt x="15000" y="21600"/>
                    <a:pt x="15600" y="21600"/>
                  </a:cubicBezTo>
                  <a:cubicBezTo>
                    <a:pt x="15600" y="21600"/>
                    <a:pt x="15600" y="21600"/>
                    <a:pt x="15600" y="21600"/>
                  </a:cubicBezTo>
                  <a:cubicBezTo>
                    <a:pt x="15600" y="21600"/>
                    <a:pt x="15600" y="20925"/>
                    <a:pt x="15600" y="20925"/>
                  </a:cubicBezTo>
                  <a:cubicBezTo>
                    <a:pt x="15600" y="20925"/>
                    <a:pt x="15600" y="20925"/>
                    <a:pt x="15600" y="20925"/>
                  </a:cubicBezTo>
                  <a:cubicBezTo>
                    <a:pt x="15600" y="20250"/>
                    <a:pt x="15600" y="20250"/>
                    <a:pt x="16200" y="19575"/>
                  </a:cubicBezTo>
                  <a:cubicBezTo>
                    <a:pt x="16200" y="19575"/>
                    <a:pt x="16200" y="19575"/>
                    <a:pt x="16200" y="19575"/>
                  </a:cubicBezTo>
                  <a:cubicBezTo>
                    <a:pt x="16200" y="18900"/>
                    <a:pt x="16200" y="18900"/>
                    <a:pt x="16200" y="18225"/>
                  </a:cubicBezTo>
                  <a:cubicBezTo>
                    <a:pt x="16200" y="18225"/>
                    <a:pt x="16200" y="18225"/>
                    <a:pt x="16200" y="18225"/>
                  </a:cubicBezTo>
                  <a:cubicBezTo>
                    <a:pt x="16800" y="17550"/>
                    <a:pt x="17400" y="16875"/>
                    <a:pt x="17400" y="16200"/>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28" name="Form">
              <a:extLst>
                <a:ext uri="{FF2B5EF4-FFF2-40B4-BE49-F238E27FC236}">
                  <a16:creationId xmlns:a16="http://schemas.microsoft.com/office/drawing/2014/main" id="{72A17B80-10C1-428D-8590-79554F31996B}"/>
                </a:ext>
              </a:extLst>
            </p:cNvPr>
            <p:cNvSpPr/>
            <p:nvPr/>
          </p:nvSpPr>
          <p:spPr>
            <a:xfrm>
              <a:off x="917692" y="1552442"/>
              <a:ext cx="187070" cy="169744"/>
            </a:xfrm>
            <a:custGeom>
              <a:avLst/>
              <a:gdLst/>
              <a:ahLst/>
              <a:cxnLst>
                <a:cxn ang="0">
                  <a:pos x="wd2" y="hd2"/>
                </a:cxn>
                <a:cxn ang="5400000">
                  <a:pos x="wd2" y="hd2"/>
                </a:cxn>
                <a:cxn ang="10800000">
                  <a:pos x="wd2" y="hd2"/>
                </a:cxn>
                <a:cxn ang="16200000">
                  <a:pos x="wd2" y="hd2"/>
                </a:cxn>
              </a:cxnLst>
              <a:rect l="0" t="0" r="r" b="b"/>
              <a:pathLst>
                <a:path w="21600" h="21600" extrusionOk="0">
                  <a:moveTo>
                    <a:pt x="21600" y="7983"/>
                  </a:moveTo>
                  <a:cubicBezTo>
                    <a:pt x="21600" y="7043"/>
                    <a:pt x="21600" y="7043"/>
                    <a:pt x="21207" y="6574"/>
                  </a:cubicBezTo>
                  <a:cubicBezTo>
                    <a:pt x="20815" y="6574"/>
                    <a:pt x="20815" y="6574"/>
                    <a:pt x="20422" y="6104"/>
                  </a:cubicBezTo>
                  <a:cubicBezTo>
                    <a:pt x="20422" y="6104"/>
                    <a:pt x="20422" y="6104"/>
                    <a:pt x="20422" y="6104"/>
                  </a:cubicBezTo>
                  <a:cubicBezTo>
                    <a:pt x="20422" y="6104"/>
                    <a:pt x="20029" y="5635"/>
                    <a:pt x="20029" y="5635"/>
                  </a:cubicBezTo>
                  <a:cubicBezTo>
                    <a:pt x="20029" y="5635"/>
                    <a:pt x="20029" y="5165"/>
                    <a:pt x="20029" y="5165"/>
                  </a:cubicBezTo>
                  <a:cubicBezTo>
                    <a:pt x="20029" y="5165"/>
                    <a:pt x="19636" y="4696"/>
                    <a:pt x="19636" y="4696"/>
                  </a:cubicBezTo>
                  <a:cubicBezTo>
                    <a:pt x="19636" y="4226"/>
                    <a:pt x="19636" y="4226"/>
                    <a:pt x="19636" y="4226"/>
                  </a:cubicBezTo>
                  <a:cubicBezTo>
                    <a:pt x="19636" y="3757"/>
                    <a:pt x="19636" y="3757"/>
                    <a:pt x="19636" y="3757"/>
                  </a:cubicBezTo>
                  <a:cubicBezTo>
                    <a:pt x="19636" y="3757"/>
                    <a:pt x="19636" y="3757"/>
                    <a:pt x="19636" y="3757"/>
                  </a:cubicBezTo>
                  <a:cubicBezTo>
                    <a:pt x="19636" y="3757"/>
                    <a:pt x="19244" y="3757"/>
                    <a:pt x="19244" y="3757"/>
                  </a:cubicBezTo>
                  <a:cubicBezTo>
                    <a:pt x="19244" y="3757"/>
                    <a:pt x="18851" y="4226"/>
                    <a:pt x="18851" y="4226"/>
                  </a:cubicBezTo>
                  <a:cubicBezTo>
                    <a:pt x="18851" y="4226"/>
                    <a:pt x="18851" y="4226"/>
                    <a:pt x="18851" y="4226"/>
                  </a:cubicBezTo>
                  <a:cubicBezTo>
                    <a:pt x="18458" y="4226"/>
                    <a:pt x="18065" y="4226"/>
                    <a:pt x="17673" y="4226"/>
                  </a:cubicBezTo>
                  <a:cubicBezTo>
                    <a:pt x="17673" y="4226"/>
                    <a:pt x="17673" y="4226"/>
                    <a:pt x="17280" y="4226"/>
                  </a:cubicBezTo>
                  <a:cubicBezTo>
                    <a:pt x="17280" y="4226"/>
                    <a:pt x="17280" y="4226"/>
                    <a:pt x="17280" y="4226"/>
                  </a:cubicBezTo>
                  <a:cubicBezTo>
                    <a:pt x="17280" y="4226"/>
                    <a:pt x="17280" y="4226"/>
                    <a:pt x="17280" y="4226"/>
                  </a:cubicBezTo>
                  <a:cubicBezTo>
                    <a:pt x="16887" y="4226"/>
                    <a:pt x="15709" y="4226"/>
                    <a:pt x="14531" y="3287"/>
                  </a:cubicBezTo>
                  <a:cubicBezTo>
                    <a:pt x="14138" y="3287"/>
                    <a:pt x="13745" y="2817"/>
                    <a:pt x="13353" y="2348"/>
                  </a:cubicBezTo>
                  <a:cubicBezTo>
                    <a:pt x="13353" y="2348"/>
                    <a:pt x="13353" y="2348"/>
                    <a:pt x="12960" y="1878"/>
                  </a:cubicBezTo>
                  <a:cubicBezTo>
                    <a:pt x="12960" y="1878"/>
                    <a:pt x="12960" y="1878"/>
                    <a:pt x="12960" y="1878"/>
                  </a:cubicBezTo>
                  <a:cubicBezTo>
                    <a:pt x="12567" y="1409"/>
                    <a:pt x="12567" y="1409"/>
                    <a:pt x="12175" y="1409"/>
                  </a:cubicBezTo>
                  <a:cubicBezTo>
                    <a:pt x="12175" y="1409"/>
                    <a:pt x="12175" y="939"/>
                    <a:pt x="12175" y="939"/>
                  </a:cubicBezTo>
                  <a:cubicBezTo>
                    <a:pt x="11782" y="939"/>
                    <a:pt x="11782" y="470"/>
                    <a:pt x="11389" y="470"/>
                  </a:cubicBezTo>
                  <a:cubicBezTo>
                    <a:pt x="11389" y="470"/>
                    <a:pt x="10996" y="470"/>
                    <a:pt x="10996" y="0"/>
                  </a:cubicBezTo>
                  <a:cubicBezTo>
                    <a:pt x="10996" y="0"/>
                    <a:pt x="10604" y="0"/>
                    <a:pt x="10604" y="0"/>
                  </a:cubicBezTo>
                  <a:cubicBezTo>
                    <a:pt x="10211" y="0"/>
                    <a:pt x="9818" y="470"/>
                    <a:pt x="9818" y="470"/>
                  </a:cubicBezTo>
                  <a:cubicBezTo>
                    <a:pt x="9033" y="1409"/>
                    <a:pt x="8247" y="1409"/>
                    <a:pt x="8247" y="1878"/>
                  </a:cubicBezTo>
                  <a:cubicBezTo>
                    <a:pt x="8247" y="1878"/>
                    <a:pt x="8247" y="1878"/>
                    <a:pt x="8247" y="2348"/>
                  </a:cubicBezTo>
                  <a:cubicBezTo>
                    <a:pt x="7855" y="2817"/>
                    <a:pt x="7855" y="4226"/>
                    <a:pt x="6676" y="4226"/>
                  </a:cubicBezTo>
                  <a:cubicBezTo>
                    <a:pt x="6676" y="4226"/>
                    <a:pt x="6284" y="5165"/>
                    <a:pt x="5891" y="6104"/>
                  </a:cubicBezTo>
                  <a:cubicBezTo>
                    <a:pt x="5891" y="6104"/>
                    <a:pt x="5498" y="7043"/>
                    <a:pt x="4713" y="7043"/>
                  </a:cubicBezTo>
                  <a:cubicBezTo>
                    <a:pt x="4320" y="7043"/>
                    <a:pt x="3927" y="6574"/>
                    <a:pt x="3535" y="6574"/>
                  </a:cubicBezTo>
                  <a:cubicBezTo>
                    <a:pt x="3535" y="6574"/>
                    <a:pt x="3142" y="6574"/>
                    <a:pt x="2749" y="6574"/>
                  </a:cubicBezTo>
                  <a:cubicBezTo>
                    <a:pt x="2749" y="6574"/>
                    <a:pt x="2749" y="6574"/>
                    <a:pt x="2749" y="6574"/>
                  </a:cubicBezTo>
                  <a:cubicBezTo>
                    <a:pt x="2749" y="6574"/>
                    <a:pt x="2749" y="6574"/>
                    <a:pt x="2356" y="6574"/>
                  </a:cubicBezTo>
                  <a:cubicBezTo>
                    <a:pt x="2356" y="6574"/>
                    <a:pt x="2356" y="6574"/>
                    <a:pt x="2356" y="6574"/>
                  </a:cubicBezTo>
                  <a:cubicBezTo>
                    <a:pt x="2356" y="6574"/>
                    <a:pt x="2356" y="6574"/>
                    <a:pt x="2356" y="6574"/>
                  </a:cubicBezTo>
                  <a:cubicBezTo>
                    <a:pt x="2356" y="6574"/>
                    <a:pt x="2356" y="6574"/>
                    <a:pt x="2356" y="6574"/>
                  </a:cubicBezTo>
                  <a:cubicBezTo>
                    <a:pt x="1964" y="6574"/>
                    <a:pt x="1964" y="6574"/>
                    <a:pt x="1964" y="6574"/>
                  </a:cubicBezTo>
                  <a:cubicBezTo>
                    <a:pt x="1964" y="6574"/>
                    <a:pt x="1964" y="6574"/>
                    <a:pt x="1964" y="6574"/>
                  </a:cubicBezTo>
                  <a:cubicBezTo>
                    <a:pt x="1964" y="6574"/>
                    <a:pt x="1571" y="6574"/>
                    <a:pt x="1571" y="6574"/>
                  </a:cubicBezTo>
                  <a:cubicBezTo>
                    <a:pt x="1571" y="7043"/>
                    <a:pt x="1571" y="7043"/>
                    <a:pt x="1571" y="7043"/>
                  </a:cubicBezTo>
                  <a:cubicBezTo>
                    <a:pt x="1178" y="7043"/>
                    <a:pt x="1178" y="7043"/>
                    <a:pt x="1178" y="7043"/>
                  </a:cubicBezTo>
                  <a:cubicBezTo>
                    <a:pt x="1178" y="7043"/>
                    <a:pt x="1178" y="7043"/>
                    <a:pt x="785" y="7043"/>
                  </a:cubicBezTo>
                  <a:cubicBezTo>
                    <a:pt x="785" y="7043"/>
                    <a:pt x="785" y="7043"/>
                    <a:pt x="393" y="7043"/>
                  </a:cubicBezTo>
                  <a:cubicBezTo>
                    <a:pt x="393" y="7043"/>
                    <a:pt x="393" y="7043"/>
                    <a:pt x="393" y="7043"/>
                  </a:cubicBezTo>
                  <a:cubicBezTo>
                    <a:pt x="393" y="7043"/>
                    <a:pt x="0" y="7043"/>
                    <a:pt x="0" y="7043"/>
                  </a:cubicBezTo>
                  <a:cubicBezTo>
                    <a:pt x="0" y="7513"/>
                    <a:pt x="393" y="7513"/>
                    <a:pt x="393" y="7513"/>
                  </a:cubicBezTo>
                  <a:cubicBezTo>
                    <a:pt x="785" y="7513"/>
                    <a:pt x="785" y="7513"/>
                    <a:pt x="785" y="7513"/>
                  </a:cubicBezTo>
                  <a:cubicBezTo>
                    <a:pt x="1571" y="7513"/>
                    <a:pt x="4320" y="7513"/>
                    <a:pt x="4320" y="10330"/>
                  </a:cubicBezTo>
                  <a:cubicBezTo>
                    <a:pt x="4320" y="11270"/>
                    <a:pt x="6284" y="14557"/>
                    <a:pt x="7855" y="16904"/>
                  </a:cubicBezTo>
                  <a:cubicBezTo>
                    <a:pt x="8247" y="17374"/>
                    <a:pt x="9033" y="17843"/>
                    <a:pt x="9818" y="17843"/>
                  </a:cubicBezTo>
                  <a:cubicBezTo>
                    <a:pt x="10604" y="18313"/>
                    <a:pt x="11782" y="18783"/>
                    <a:pt x="11782" y="19722"/>
                  </a:cubicBezTo>
                  <a:cubicBezTo>
                    <a:pt x="11782" y="20191"/>
                    <a:pt x="12567" y="21130"/>
                    <a:pt x="14138" y="21600"/>
                  </a:cubicBezTo>
                  <a:cubicBezTo>
                    <a:pt x="14138" y="21130"/>
                    <a:pt x="13745" y="21130"/>
                    <a:pt x="13745" y="20661"/>
                  </a:cubicBezTo>
                  <a:cubicBezTo>
                    <a:pt x="12960" y="19722"/>
                    <a:pt x="12175" y="19252"/>
                    <a:pt x="12175" y="18783"/>
                  </a:cubicBezTo>
                  <a:cubicBezTo>
                    <a:pt x="12175" y="18313"/>
                    <a:pt x="11389" y="17843"/>
                    <a:pt x="10996" y="17374"/>
                  </a:cubicBezTo>
                  <a:cubicBezTo>
                    <a:pt x="9818" y="15965"/>
                    <a:pt x="8640" y="14557"/>
                    <a:pt x="8640" y="13148"/>
                  </a:cubicBezTo>
                  <a:cubicBezTo>
                    <a:pt x="8640" y="12678"/>
                    <a:pt x="8247" y="12209"/>
                    <a:pt x="7855" y="11739"/>
                  </a:cubicBezTo>
                  <a:cubicBezTo>
                    <a:pt x="7069" y="11270"/>
                    <a:pt x="6676" y="10800"/>
                    <a:pt x="6676" y="9861"/>
                  </a:cubicBezTo>
                  <a:cubicBezTo>
                    <a:pt x="6284" y="9391"/>
                    <a:pt x="6676" y="8452"/>
                    <a:pt x="7069" y="7983"/>
                  </a:cubicBezTo>
                  <a:cubicBezTo>
                    <a:pt x="7855" y="7043"/>
                    <a:pt x="9033" y="6574"/>
                    <a:pt x="9818" y="7513"/>
                  </a:cubicBezTo>
                  <a:cubicBezTo>
                    <a:pt x="9818" y="7513"/>
                    <a:pt x="10211" y="7043"/>
                    <a:pt x="10211" y="7043"/>
                  </a:cubicBezTo>
                  <a:cubicBezTo>
                    <a:pt x="10996" y="6574"/>
                    <a:pt x="11782" y="6104"/>
                    <a:pt x="12567" y="6574"/>
                  </a:cubicBezTo>
                  <a:cubicBezTo>
                    <a:pt x="12960" y="7043"/>
                    <a:pt x="16102" y="7043"/>
                    <a:pt x="18851" y="7513"/>
                  </a:cubicBezTo>
                  <a:cubicBezTo>
                    <a:pt x="19244" y="7513"/>
                    <a:pt x="19244" y="7513"/>
                    <a:pt x="19244" y="7513"/>
                  </a:cubicBezTo>
                  <a:cubicBezTo>
                    <a:pt x="19244" y="7513"/>
                    <a:pt x="19244" y="7513"/>
                    <a:pt x="19244" y="7513"/>
                  </a:cubicBezTo>
                  <a:cubicBezTo>
                    <a:pt x="19244" y="7513"/>
                    <a:pt x="19244" y="7513"/>
                    <a:pt x="19244" y="7513"/>
                  </a:cubicBezTo>
                  <a:cubicBezTo>
                    <a:pt x="19244" y="7513"/>
                    <a:pt x="19636" y="7513"/>
                    <a:pt x="19636" y="7513"/>
                  </a:cubicBezTo>
                  <a:cubicBezTo>
                    <a:pt x="19636" y="7513"/>
                    <a:pt x="19636" y="7513"/>
                    <a:pt x="19636" y="7513"/>
                  </a:cubicBezTo>
                  <a:cubicBezTo>
                    <a:pt x="19636" y="7513"/>
                    <a:pt x="19636" y="7513"/>
                    <a:pt x="20029" y="7983"/>
                  </a:cubicBezTo>
                  <a:cubicBezTo>
                    <a:pt x="20029" y="7983"/>
                    <a:pt x="20029" y="7983"/>
                    <a:pt x="20029" y="7983"/>
                  </a:cubicBezTo>
                  <a:cubicBezTo>
                    <a:pt x="20029" y="7983"/>
                    <a:pt x="20422" y="7983"/>
                    <a:pt x="20422" y="7983"/>
                  </a:cubicBezTo>
                  <a:cubicBezTo>
                    <a:pt x="20422" y="7983"/>
                    <a:pt x="20422" y="7983"/>
                    <a:pt x="20422" y="7983"/>
                  </a:cubicBezTo>
                  <a:cubicBezTo>
                    <a:pt x="20815" y="7983"/>
                    <a:pt x="20815" y="7983"/>
                    <a:pt x="20815" y="8452"/>
                  </a:cubicBezTo>
                  <a:cubicBezTo>
                    <a:pt x="21207" y="8452"/>
                    <a:pt x="21207" y="8452"/>
                    <a:pt x="21207" y="8452"/>
                  </a:cubicBezTo>
                  <a:cubicBezTo>
                    <a:pt x="21207" y="8452"/>
                    <a:pt x="21600" y="8452"/>
                    <a:pt x="21600" y="8922"/>
                  </a:cubicBezTo>
                  <a:cubicBezTo>
                    <a:pt x="21600" y="8452"/>
                    <a:pt x="21600" y="8452"/>
                    <a:pt x="21600" y="7983"/>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29" name="Form">
              <a:extLst>
                <a:ext uri="{FF2B5EF4-FFF2-40B4-BE49-F238E27FC236}">
                  <a16:creationId xmlns:a16="http://schemas.microsoft.com/office/drawing/2014/main" id="{33AEC616-25C6-4F71-8C6A-EE87ADC8405A}"/>
                </a:ext>
              </a:extLst>
            </p:cNvPr>
            <p:cNvSpPr/>
            <p:nvPr/>
          </p:nvSpPr>
          <p:spPr>
            <a:xfrm>
              <a:off x="1118879" y="1753046"/>
              <a:ext cx="52946" cy="131166"/>
            </a:xfrm>
            <a:custGeom>
              <a:avLst/>
              <a:gdLst/>
              <a:ahLst/>
              <a:cxnLst>
                <a:cxn ang="0">
                  <a:pos x="wd2" y="hd2"/>
                </a:cxn>
                <a:cxn ang="5400000">
                  <a:pos x="wd2" y="hd2"/>
                </a:cxn>
                <a:cxn ang="10800000">
                  <a:pos x="wd2" y="hd2"/>
                </a:cxn>
                <a:cxn ang="16200000">
                  <a:pos x="wd2" y="hd2"/>
                </a:cxn>
              </a:cxnLst>
              <a:rect l="0" t="0" r="r" b="b"/>
              <a:pathLst>
                <a:path w="21600" h="21600" extrusionOk="0">
                  <a:moveTo>
                    <a:pt x="18900" y="13200"/>
                  </a:moveTo>
                  <a:cubicBezTo>
                    <a:pt x="18900" y="12600"/>
                    <a:pt x="17550" y="12600"/>
                    <a:pt x="17550" y="12600"/>
                  </a:cubicBezTo>
                  <a:cubicBezTo>
                    <a:pt x="17550" y="12600"/>
                    <a:pt x="16200" y="12000"/>
                    <a:pt x="16200" y="12000"/>
                  </a:cubicBezTo>
                  <a:cubicBezTo>
                    <a:pt x="16200" y="12000"/>
                    <a:pt x="16200" y="11400"/>
                    <a:pt x="14850" y="11400"/>
                  </a:cubicBezTo>
                  <a:cubicBezTo>
                    <a:pt x="14850" y="11400"/>
                    <a:pt x="14850" y="10800"/>
                    <a:pt x="14850" y="10800"/>
                  </a:cubicBezTo>
                  <a:cubicBezTo>
                    <a:pt x="13500" y="10200"/>
                    <a:pt x="13500" y="10200"/>
                    <a:pt x="13500" y="9600"/>
                  </a:cubicBezTo>
                  <a:cubicBezTo>
                    <a:pt x="12150" y="9000"/>
                    <a:pt x="12150" y="8400"/>
                    <a:pt x="12150" y="7800"/>
                  </a:cubicBezTo>
                  <a:cubicBezTo>
                    <a:pt x="12150" y="7800"/>
                    <a:pt x="12150" y="7800"/>
                    <a:pt x="12150" y="7200"/>
                  </a:cubicBezTo>
                  <a:cubicBezTo>
                    <a:pt x="12150" y="7200"/>
                    <a:pt x="12150" y="6600"/>
                    <a:pt x="12150" y="6000"/>
                  </a:cubicBezTo>
                  <a:cubicBezTo>
                    <a:pt x="13500" y="6000"/>
                    <a:pt x="13500" y="5400"/>
                    <a:pt x="13500" y="5400"/>
                  </a:cubicBezTo>
                  <a:cubicBezTo>
                    <a:pt x="13500" y="4800"/>
                    <a:pt x="13500" y="4800"/>
                    <a:pt x="13500" y="4200"/>
                  </a:cubicBezTo>
                  <a:cubicBezTo>
                    <a:pt x="13500" y="3600"/>
                    <a:pt x="13500" y="3600"/>
                    <a:pt x="13500" y="3600"/>
                  </a:cubicBezTo>
                  <a:cubicBezTo>
                    <a:pt x="13500" y="3000"/>
                    <a:pt x="13500" y="3000"/>
                    <a:pt x="14850" y="2400"/>
                  </a:cubicBezTo>
                  <a:cubicBezTo>
                    <a:pt x="13500" y="2400"/>
                    <a:pt x="12150" y="1800"/>
                    <a:pt x="10800" y="1800"/>
                  </a:cubicBezTo>
                  <a:cubicBezTo>
                    <a:pt x="10800" y="1800"/>
                    <a:pt x="10800" y="1800"/>
                    <a:pt x="9450" y="1200"/>
                  </a:cubicBezTo>
                  <a:cubicBezTo>
                    <a:pt x="9450" y="1200"/>
                    <a:pt x="8100" y="1200"/>
                    <a:pt x="6750" y="600"/>
                  </a:cubicBezTo>
                  <a:cubicBezTo>
                    <a:pt x="6750" y="600"/>
                    <a:pt x="6750" y="600"/>
                    <a:pt x="6750" y="600"/>
                  </a:cubicBezTo>
                  <a:cubicBezTo>
                    <a:pt x="5400" y="600"/>
                    <a:pt x="5400" y="0"/>
                    <a:pt x="4050" y="0"/>
                  </a:cubicBezTo>
                  <a:cubicBezTo>
                    <a:pt x="4050" y="0"/>
                    <a:pt x="4050" y="0"/>
                    <a:pt x="4050" y="0"/>
                  </a:cubicBezTo>
                  <a:cubicBezTo>
                    <a:pt x="4050" y="0"/>
                    <a:pt x="2700" y="600"/>
                    <a:pt x="1350" y="1200"/>
                  </a:cubicBezTo>
                  <a:cubicBezTo>
                    <a:pt x="1350" y="1200"/>
                    <a:pt x="1350" y="1800"/>
                    <a:pt x="1350" y="1800"/>
                  </a:cubicBezTo>
                  <a:cubicBezTo>
                    <a:pt x="1350" y="1800"/>
                    <a:pt x="1350" y="1800"/>
                    <a:pt x="1350" y="1800"/>
                  </a:cubicBezTo>
                  <a:cubicBezTo>
                    <a:pt x="0" y="2400"/>
                    <a:pt x="0" y="3000"/>
                    <a:pt x="0" y="3000"/>
                  </a:cubicBezTo>
                  <a:cubicBezTo>
                    <a:pt x="0" y="3000"/>
                    <a:pt x="0" y="3000"/>
                    <a:pt x="0" y="3000"/>
                  </a:cubicBezTo>
                  <a:cubicBezTo>
                    <a:pt x="2700" y="3600"/>
                    <a:pt x="5400" y="4800"/>
                    <a:pt x="5400" y="6000"/>
                  </a:cubicBezTo>
                  <a:cubicBezTo>
                    <a:pt x="6750" y="7200"/>
                    <a:pt x="4050" y="8400"/>
                    <a:pt x="2700" y="9000"/>
                  </a:cubicBezTo>
                  <a:cubicBezTo>
                    <a:pt x="1350" y="9600"/>
                    <a:pt x="0" y="11400"/>
                    <a:pt x="0" y="13800"/>
                  </a:cubicBezTo>
                  <a:cubicBezTo>
                    <a:pt x="0" y="15600"/>
                    <a:pt x="1350" y="16800"/>
                    <a:pt x="2700" y="16800"/>
                  </a:cubicBezTo>
                  <a:cubicBezTo>
                    <a:pt x="5400" y="18000"/>
                    <a:pt x="6750" y="19200"/>
                    <a:pt x="8100" y="20400"/>
                  </a:cubicBezTo>
                  <a:cubicBezTo>
                    <a:pt x="8100" y="21000"/>
                    <a:pt x="9450" y="21000"/>
                    <a:pt x="9450" y="21600"/>
                  </a:cubicBezTo>
                  <a:cubicBezTo>
                    <a:pt x="9450" y="21600"/>
                    <a:pt x="9450" y="21600"/>
                    <a:pt x="9450" y="21600"/>
                  </a:cubicBezTo>
                  <a:cubicBezTo>
                    <a:pt x="9450" y="21600"/>
                    <a:pt x="9450" y="21000"/>
                    <a:pt x="9450" y="21000"/>
                  </a:cubicBezTo>
                  <a:cubicBezTo>
                    <a:pt x="9450" y="21000"/>
                    <a:pt x="10800" y="20400"/>
                    <a:pt x="10800" y="20400"/>
                  </a:cubicBezTo>
                  <a:cubicBezTo>
                    <a:pt x="10800" y="20400"/>
                    <a:pt x="10800" y="20400"/>
                    <a:pt x="10800" y="19800"/>
                  </a:cubicBezTo>
                  <a:cubicBezTo>
                    <a:pt x="10800" y="19800"/>
                    <a:pt x="12150" y="19800"/>
                    <a:pt x="12150" y="19800"/>
                  </a:cubicBezTo>
                  <a:cubicBezTo>
                    <a:pt x="12150" y="19200"/>
                    <a:pt x="12150" y="19200"/>
                    <a:pt x="12150" y="19200"/>
                  </a:cubicBezTo>
                  <a:cubicBezTo>
                    <a:pt x="13500" y="19200"/>
                    <a:pt x="13500" y="19200"/>
                    <a:pt x="14850" y="18600"/>
                  </a:cubicBezTo>
                  <a:cubicBezTo>
                    <a:pt x="14850" y="19200"/>
                    <a:pt x="14850" y="18600"/>
                    <a:pt x="14850" y="18600"/>
                  </a:cubicBezTo>
                  <a:cubicBezTo>
                    <a:pt x="14850" y="18000"/>
                    <a:pt x="14850" y="17400"/>
                    <a:pt x="16200" y="16800"/>
                  </a:cubicBezTo>
                  <a:cubicBezTo>
                    <a:pt x="17550" y="16200"/>
                    <a:pt x="17550" y="16200"/>
                    <a:pt x="17550" y="16200"/>
                  </a:cubicBezTo>
                  <a:cubicBezTo>
                    <a:pt x="17550" y="16200"/>
                    <a:pt x="17550" y="16200"/>
                    <a:pt x="18900" y="16200"/>
                  </a:cubicBezTo>
                  <a:cubicBezTo>
                    <a:pt x="18900" y="15600"/>
                    <a:pt x="18900" y="15600"/>
                    <a:pt x="18900" y="15000"/>
                  </a:cubicBezTo>
                  <a:cubicBezTo>
                    <a:pt x="18900" y="15000"/>
                    <a:pt x="18900" y="15000"/>
                    <a:pt x="18900" y="15000"/>
                  </a:cubicBezTo>
                  <a:cubicBezTo>
                    <a:pt x="20250" y="15000"/>
                    <a:pt x="20250" y="15000"/>
                    <a:pt x="20250" y="14400"/>
                  </a:cubicBezTo>
                  <a:cubicBezTo>
                    <a:pt x="20250" y="14400"/>
                    <a:pt x="20250" y="14400"/>
                    <a:pt x="20250" y="14400"/>
                  </a:cubicBezTo>
                  <a:cubicBezTo>
                    <a:pt x="20250" y="14400"/>
                    <a:pt x="20250" y="13800"/>
                    <a:pt x="21600" y="13800"/>
                  </a:cubicBezTo>
                  <a:cubicBezTo>
                    <a:pt x="21600" y="13800"/>
                    <a:pt x="21600" y="13800"/>
                    <a:pt x="21600" y="13800"/>
                  </a:cubicBezTo>
                  <a:cubicBezTo>
                    <a:pt x="21600" y="13800"/>
                    <a:pt x="20250" y="13800"/>
                    <a:pt x="20250" y="13800"/>
                  </a:cubicBezTo>
                  <a:cubicBezTo>
                    <a:pt x="20250" y="13200"/>
                    <a:pt x="20250" y="13200"/>
                    <a:pt x="18900" y="13200"/>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30" name="Form">
              <a:extLst>
                <a:ext uri="{FF2B5EF4-FFF2-40B4-BE49-F238E27FC236}">
                  <a16:creationId xmlns:a16="http://schemas.microsoft.com/office/drawing/2014/main" id="{D312F594-966B-4014-8ECC-75A481FA7D63}"/>
                </a:ext>
              </a:extLst>
            </p:cNvPr>
            <p:cNvSpPr/>
            <p:nvPr/>
          </p:nvSpPr>
          <p:spPr>
            <a:xfrm>
              <a:off x="765919" y="1413563"/>
              <a:ext cx="264721" cy="127309"/>
            </a:xfrm>
            <a:custGeom>
              <a:avLst/>
              <a:gdLst/>
              <a:ahLst/>
              <a:cxnLst>
                <a:cxn ang="0">
                  <a:pos x="wd2" y="hd2"/>
                </a:cxn>
                <a:cxn ang="5400000">
                  <a:pos x="wd2" y="hd2"/>
                </a:cxn>
                <a:cxn ang="10800000">
                  <a:pos x="wd2" y="hd2"/>
                </a:cxn>
                <a:cxn ang="16200000">
                  <a:pos x="wd2" y="hd2"/>
                </a:cxn>
              </a:cxnLst>
              <a:rect l="0" t="0" r="r" b="b"/>
              <a:pathLst>
                <a:path w="21600" h="21600" extrusionOk="0">
                  <a:moveTo>
                    <a:pt x="0" y="15247"/>
                  </a:moveTo>
                  <a:cubicBezTo>
                    <a:pt x="0" y="15247"/>
                    <a:pt x="0" y="15882"/>
                    <a:pt x="0" y="15882"/>
                  </a:cubicBezTo>
                  <a:cubicBezTo>
                    <a:pt x="0" y="15882"/>
                    <a:pt x="0" y="15882"/>
                    <a:pt x="0" y="15882"/>
                  </a:cubicBezTo>
                  <a:cubicBezTo>
                    <a:pt x="0" y="15882"/>
                    <a:pt x="0" y="16518"/>
                    <a:pt x="0" y="16518"/>
                  </a:cubicBezTo>
                  <a:cubicBezTo>
                    <a:pt x="0" y="16518"/>
                    <a:pt x="554" y="17153"/>
                    <a:pt x="831" y="17153"/>
                  </a:cubicBezTo>
                  <a:cubicBezTo>
                    <a:pt x="831" y="17153"/>
                    <a:pt x="1108" y="17153"/>
                    <a:pt x="1385" y="17153"/>
                  </a:cubicBezTo>
                  <a:cubicBezTo>
                    <a:pt x="1385" y="17153"/>
                    <a:pt x="1385" y="17153"/>
                    <a:pt x="1662" y="17153"/>
                  </a:cubicBezTo>
                  <a:cubicBezTo>
                    <a:pt x="1662" y="17153"/>
                    <a:pt x="1662" y="17153"/>
                    <a:pt x="1938" y="17153"/>
                  </a:cubicBezTo>
                  <a:cubicBezTo>
                    <a:pt x="1938" y="17153"/>
                    <a:pt x="1938" y="17153"/>
                    <a:pt x="2215" y="17153"/>
                  </a:cubicBezTo>
                  <a:cubicBezTo>
                    <a:pt x="2215" y="17153"/>
                    <a:pt x="2215" y="17153"/>
                    <a:pt x="2215" y="17153"/>
                  </a:cubicBezTo>
                  <a:cubicBezTo>
                    <a:pt x="2492" y="17153"/>
                    <a:pt x="2492" y="17153"/>
                    <a:pt x="2492" y="17788"/>
                  </a:cubicBezTo>
                  <a:cubicBezTo>
                    <a:pt x="2492" y="17153"/>
                    <a:pt x="2492" y="17153"/>
                    <a:pt x="2492" y="17153"/>
                  </a:cubicBezTo>
                  <a:cubicBezTo>
                    <a:pt x="2492" y="17788"/>
                    <a:pt x="2492" y="17788"/>
                    <a:pt x="2492" y="17788"/>
                  </a:cubicBezTo>
                  <a:cubicBezTo>
                    <a:pt x="2492" y="17788"/>
                    <a:pt x="2769" y="17788"/>
                    <a:pt x="2769" y="17788"/>
                  </a:cubicBezTo>
                  <a:cubicBezTo>
                    <a:pt x="2769" y="17788"/>
                    <a:pt x="2769" y="17788"/>
                    <a:pt x="2769" y="17788"/>
                  </a:cubicBezTo>
                  <a:cubicBezTo>
                    <a:pt x="2769" y="17788"/>
                    <a:pt x="2769" y="17788"/>
                    <a:pt x="2769" y="17788"/>
                  </a:cubicBezTo>
                  <a:cubicBezTo>
                    <a:pt x="2769" y="17788"/>
                    <a:pt x="2769" y="17788"/>
                    <a:pt x="2769" y="17788"/>
                  </a:cubicBezTo>
                  <a:cubicBezTo>
                    <a:pt x="3323" y="18424"/>
                    <a:pt x="3323" y="18424"/>
                    <a:pt x="3323" y="18424"/>
                  </a:cubicBezTo>
                  <a:cubicBezTo>
                    <a:pt x="3323" y="18424"/>
                    <a:pt x="3323" y="18424"/>
                    <a:pt x="3323" y="18424"/>
                  </a:cubicBezTo>
                  <a:cubicBezTo>
                    <a:pt x="3877" y="18424"/>
                    <a:pt x="4154" y="17788"/>
                    <a:pt x="4431" y="17153"/>
                  </a:cubicBezTo>
                  <a:cubicBezTo>
                    <a:pt x="4708" y="16518"/>
                    <a:pt x="4985" y="15882"/>
                    <a:pt x="7477" y="15882"/>
                  </a:cubicBezTo>
                  <a:cubicBezTo>
                    <a:pt x="8031" y="15882"/>
                    <a:pt x="8031" y="17153"/>
                    <a:pt x="8031" y="17788"/>
                  </a:cubicBezTo>
                  <a:cubicBezTo>
                    <a:pt x="8308" y="18424"/>
                    <a:pt x="8308" y="18424"/>
                    <a:pt x="8308" y="18424"/>
                  </a:cubicBezTo>
                  <a:cubicBezTo>
                    <a:pt x="8308" y="18424"/>
                    <a:pt x="8308" y="18424"/>
                    <a:pt x="8308" y="18424"/>
                  </a:cubicBezTo>
                  <a:cubicBezTo>
                    <a:pt x="8308" y="19059"/>
                    <a:pt x="8308" y="19059"/>
                    <a:pt x="8308" y="19059"/>
                  </a:cubicBezTo>
                  <a:cubicBezTo>
                    <a:pt x="8308" y="19059"/>
                    <a:pt x="8308" y="19059"/>
                    <a:pt x="8308" y="19059"/>
                  </a:cubicBezTo>
                  <a:cubicBezTo>
                    <a:pt x="8308" y="19059"/>
                    <a:pt x="8308" y="19059"/>
                    <a:pt x="8308" y="19059"/>
                  </a:cubicBezTo>
                  <a:cubicBezTo>
                    <a:pt x="8308" y="19059"/>
                    <a:pt x="8308" y="19059"/>
                    <a:pt x="8308" y="19059"/>
                  </a:cubicBezTo>
                  <a:cubicBezTo>
                    <a:pt x="8308" y="19059"/>
                    <a:pt x="8585" y="19694"/>
                    <a:pt x="9692" y="19694"/>
                  </a:cubicBezTo>
                  <a:cubicBezTo>
                    <a:pt x="9692" y="19694"/>
                    <a:pt x="9692" y="19694"/>
                    <a:pt x="9692" y="19694"/>
                  </a:cubicBezTo>
                  <a:cubicBezTo>
                    <a:pt x="9969" y="19694"/>
                    <a:pt x="10523" y="19694"/>
                    <a:pt x="10800" y="19694"/>
                  </a:cubicBezTo>
                  <a:cubicBezTo>
                    <a:pt x="10800" y="19694"/>
                    <a:pt x="10800" y="19694"/>
                    <a:pt x="10800" y="19694"/>
                  </a:cubicBezTo>
                  <a:cubicBezTo>
                    <a:pt x="11631" y="20329"/>
                    <a:pt x="12462" y="20329"/>
                    <a:pt x="13015" y="20965"/>
                  </a:cubicBezTo>
                  <a:cubicBezTo>
                    <a:pt x="13569" y="20965"/>
                    <a:pt x="13846" y="20965"/>
                    <a:pt x="14123" y="21600"/>
                  </a:cubicBezTo>
                  <a:cubicBezTo>
                    <a:pt x="14123" y="21600"/>
                    <a:pt x="14123" y="21600"/>
                    <a:pt x="14123" y="21600"/>
                  </a:cubicBezTo>
                  <a:cubicBezTo>
                    <a:pt x="14123" y="21600"/>
                    <a:pt x="14123" y="21600"/>
                    <a:pt x="14123" y="21600"/>
                  </a:cubicBezTo>
                  <a:cubicBezTo>
                    <a:pt x="14123" y="21600"/>
                    <a:pt x="14400" y="21600"/>
                    <a:pt x="14400" y="21600"/>
                  </a:cubicBezTo>
                  <a:cubicBezTo>
                    <a:pt x="14400" y="21600"/>
                    <a:pt x="14677" y="20965"/>
                    <a:pt x="14954" y="20965"/>
                  </a:cubicBezTo>
                  <a:cubicBezTo>
                    <a:pt x="15508" y="20329"/>
                    <a:pt x="16062" y="19059"/>
                    <a:pt x="16892" y="19059"/>
                  </a:cubicBezTo>
                  <a:cubicBezTo>
                    <a:pt x="17446" y="19059"/>
                    <a:pt x="18000" y="19059"/>
                    <a:pt x="18277" y="18424"/>
                  </a:cubicBezTo>
                  <a:cubicBezTo>
                    <a:pt x="18277" y="18424"/>
                    <a:pt x="18277" y="18424"/>
                    <a:pt x="18554" y="17788"/>
                  </a:cubicBezTo>
                  <a:cubicBezTo>
                    <a:pt x="18554" y="17788"/>
                    <a:pt x="18554" y="17788"/>
                    <a:pt x="18831" y="17788"/>
                  </a:cubicBezTo>
                  <a:cubicBezTo>
                    <a:pt x="18831" y="17788"/>
                    <a:pt x="18831" y="17788"/>
                    <a:pt x="18831" y="17788"/>
                  </a:cubicBezTo>
                  <a:cubicBezTo>
                    <a:pt x="18831" y="17153"/>
                    <a:pt x="18831" y="17153"/>
                    <a:pt x="19108" y="16518"/>
                  </a:cubicBezTo>
                  <a:cubicBezTo>
                    <a:pt x="19108" y="16518"/>
                    <a:pt x="19108" y="16518"/>
                    <a:pt x="19108" y="16518"/>
                  </a:cubicBezTo>
                  <a:cubicBezTo>
                    <a:pt x="19108" y="16518"/>
                    <a:pt x="19385" y="15882"/>
                    <a:pt x="19385" y="15882"/>
                  </a:cubicBezTo>
                  <a:cubicBezTo>
                    <a:pt x="19385" y="15882"/>
                    <a:pt x="19385" y="15882"/>
                    <a:pt x="19385" y="15882"/>
                  </a:cubicBezTo>
                  <a:cubicBezTo>
                    <a:pt x="19385" y="15247"/>
                    <a:pt x="19385" y="13976"/>
                    <a:pt x="19662" y="13341"/>
                  </a:cubicBezTo>
                  <a:cubicBezTo>
                    <a:pt x="19662" y="13341"/>
                    <a:pt x="19662" y="12706"/>
                    <a:pt x="19662" y="12706"/>
                  </a:cubicBezTo>
                  <a:cubicBezTo>
                    <a:pt x="19662" y="12071"/>
                    <a:pt x="19662" y="11435"/>
                    <a:pt x="19938" y="10800"/>
                  </a:cubicBezTo>
                  <a:cubicBezTo>
                    <a:pt x="19938" y="10165"/>
                    <a:pt x="20215" y="10165"/>
                    <a:pt x="20492" y="10165"/>
                  </a:cubicBezTo>
                  <a:cubicBezTo>
                    <a:pt x="20492" y="10165"/>
                    <a:pt x="20492" y="10165"/>
                    <a:pt x="20492" y="10165"/>
                  </a:cubicBezTo>
                  <a:cubicBezTo>
                    <a:pt x="20769" y="10165"/>
                    <a:pt x="21046" y="10165"/>
                    <a:pt x="21046" y="10165"/>
                  </a:cubicBezTo>
                  <a:cubicBezTo>
                    <a:pt x="21323" y="10165"/>
                    <a:pt x="21323" y="10165"/>
                    <a:pt x="21323" y="9529"/>
                  </a:cubicBezTo>
                  <a:cubicBezTo>
                    <a:pt x="21323" y="8894"/>
                    <a:pt x="21323" y="8894"/>
                    <a:pt x="21323" y="8259"/>
                  </a:cubicBezTo>
                  <a:cubicBezTo>
                    <a:pt x="21323" y="8259"/>
                    <a:pt x="21323" y="8259"/>
                    <a:pt x="21323" y="8259"/>
                  </a:cubicBezTo>
                  <a:cubicBezTo>
                    <a:pt x="21600" y="8259"/>
                    <a:pt x="21600" y="7624"/>
                    <a:pt x="21600" y="7624"/>
                  </a:cubicBezTo>
                  <a:cubicBezTo>
                    <a:pt x="21600" y="7624"/>
                    <a:pt x="21600" y="7624"/>
                    <a:pt x="21600" y="7624"/>
                  </a:cubicBezTo>
                  <a:cubicBezTo>
                    <a:pt x="21600" y="6988"/>
                    <a:pt x="21600" y="6988"/>
                    <a:pt x="21323" y="6353"/>
                  </a:cubicBezTo>
                  <a:cubicBezTo>
                    <a:pt x="21323" y="6353"/>
                    <a:pt x="21323" y="6353"/>
                    <a:pt x="21323" y="6353"/>
                  </a:cubicBezTo>
                  <a:cubicBezTo>
                    <a:pt x="21323" y="6353"/>
                    <a:pt x="21323" y="6353"/>
                    <a:pt x="21323" y="6353"/>
                  </a:cubicBezTo>
                  <a:cubicBezTo>
                    <a:pt x="20769" y="3176"/>
                    <a:pt x="20769" y="3176"/>
                    <a:pt x="20769" y="3176"/>
                  </a:cubicBezTo>
                  <a:cubicBezTo>
                    <a:pt x="20769" y="3176"/>
                    <a:pt x="20769" y="3176"/>
                    <a:pt x="20769" y="3176"/>
                  </a:cubicBezTo>
                  <a:cubicBezTo>
                    <a:pt x="20769" y="3176"/>
                    <a:pt x="20769" y="3176"/>
                    <a:pt x="20769" y="3176"/>
                  </a:cubicBezTo>
                  <a:cubicBezTo>
                    <a:pt x="20492" y="3176"/>
                    <a:pt x="20215" y="3176"/>
                    <a:pt x="19938" y="3176"/>
                  </a:cubicBezTo>
                  <a:cubicBezTo>
                    <a:pt x="19385" y="3176"/>
                    <a:pt x="18831" y="2541"/>
                    <a:pt x="18277" y="1906"/>
                  </a:cubicBezTo>
                  <a:cubicBezTo>
                    <a:pt x="18000" y="635"/>
                    <a:pt x="16892" y="0"/>
                    <a:pt x="16338" y="0"/>
                  </a:cubicBezTo>
                  <a:cubicBezTo>
                    <a:pt x="16062" y="635"/>
                    <a:pt x="16062" y="1906"/>
                    <a:pt x="15785" y="2541"/>
                  </a:cubicBezTo>
                  <a:cubicBezTo>
                    <a:pt x="15508" y="3812"/>
                    <a:pt x="14954" y="3812"/>
                    <a:pt x="14123" y="3812"/>
                  </a:cubicBezTo>
                  <a:cubicBezTo>
                    <a:pt x="13846" y="3812"/>
                    <a:pt x="13569" y="3812"/>
                    <a:pt x="13292" y="3812"/>
                  </a:cubicBezTo>
                  <a:cubicBezTo>
                    <a:pt x="13292" y="3812"/>
                    <a:pt x="13015" y="3812"/>
                    <a:pt x="13015" y="3812"/>
                  </a:cubicBezTo>
                  <a:cubicBezTo>
                    <a:pt x="13015" y="3812"/>
                    <a:pt x="12738" y="3812"/>
                    <a:pt x="12738" y="3812"/>
                  </a:cubicBezTo>
                  <a:cubicBezTo>
                    <a:pt x="12462" y="3812"/>
                    <a:pt x="12462" y="4447"/>
                    <a:pt x="12185" y="4447"/>
                  </a:cubicBezTo>
                  <a:cubicBezTo>
                    <a:pt x="11908" y="5082"/>
                    <a:pt x="11631" y="5082"/>
                    <a:pt x="11354" y="5718"/>
                  </a:cubicBezTo>
                  <a:cubicBezTo>
                    <a:pt x="11354" y="6353"/>
                    <a:pt x="11077" y="6353"/>
                    <a:pt x="10800" y="6988"/>
                  </a:cubicBezTo>
                  <a:cubicBezTo>
                    <a:pt x="10800" y="6988"/>
                    <a:pt x="10523" y="6988"/>
                    <a:pt x="10523" y="6988"/>
                  </a:cubicBezTo>
                  <a:cubicBezTo>
                    <a:pt x="10246" y="7624"/>
                    <a:pt x="9969" y="7624"/>
                    <a:pt x="10246" y="8894"/>
                  </a:cubicBezTo>
                  <a:cubicBezTo>
                    <a:pt x="10246" y="9529"/>
                    <a:pt x="10246" y="10165"/>
                    <a:pt x="10246" y="10800"/>
                  </a:cubicBezTo>
                  <a:cubicBezTo>
                    <a:pt x="10246" y="11435"/>
                    <a:pt x="10246" y="12071"/>
                    <a:pt x="10246" y="12706"/>
                  </a:cubicBezTo>
                  <a:cubicBezTo>
                    <a:pt x="9969" y="13341"/>
                    <a:pt x="9692" y="13341"/>
                    <a:pt x="9415" y="13341"/>
                  </a:cubicBezTo>
                  <a:cubicBezTo>
                    <a:pt x="8862" y="13341"/>
                    <a:pt x="8585" y="12706"/>
                    <a:pt x="8308" y="12706"/>
                  </a:cubicBezTo>
                  <a:cubicBezTo>
                    <a:pt x="8308" y="12706"/>
                    <a:pt x="8031" y="12706"/>
                    <a:pt x="7754" y="12706"/>
                  </a:cubicBezTo>
                  <a:cubicBezTo>
                    <a:pt x="6923" y="12706"/>
                    <a:pt x="5815" y="13341"/>
                    <a:pt x="5538" y="13976"/>
                  </a:cubicBezTo>
                  <a:cubicBezTo>
                    <a:pt x="4985" y="15247"/>
                    <a:pt x="3877" y="15247"/>
                    <a:pt x="3046" y="14612"/>
                  </a:cubicBezTo>
                  <a:cubicBezTo>
                    <a:pt x="3046" y="13976"/>
                    <a:pt x="2769" y="13976"/>
                    <a:pt x="2492" y="13976"/>
                  </a:cubicBezTo>
                  <a:cubicBezTo>
                    <a:pt x="2215" y="13976"/>
                    <a:pt x="1938" y="14612"/>
                    <a:pt x="1938" y="14612"/>
                  </a:cubicBezTo>
                  <a:cubicBezTo>
                    <a:pt x="1662" y="15247"/>
                    <a:pt x="1385" y="15882"/>
                    <a:pt x="1385" y="15882"/>
                  </a:cubicBezTo>
                  <a:cubicBezTo>
                    <a:pt x="831" y="15882"/>
                    <a:pt x="554" y="15247"/>
                    <a:pt x="277" y="14612"/>
                  </a:cubicBezTo>
                  <a:cubicBezTo>
                    <a:pt x="277" y="14612"/>
                    <a:pt x="277" y="14612"/>
                    <a:pt x="0" y="14612"/>
                  </a:cubicBezTo>
                  <a:cubicBezTo>
                    <a:pt x="0" y="14612"/>
                    <a:pt x="0" y="14612"/>
                    <a:pt x="0" y="14612"/>
                  </a:cubicBezTo>
                  <a:cubicBezTo>
                    <a:pt x="0" y="14612"/>
                    <a:pt x="0" y="13976"/>
                    <a:pt x="0" y="13976"/>
                  </a:cubicBezTo>
                  <a:cubicBezTo>
                    <a:pt x="0" y="14612"/>
                    <a:pt x="0" y="14612"/>
                    <a:pt x="0" y="15247"/>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31" name="Form">
              <a:extLst>
                <a:ext uri="{FF2B5EF4-FFF2-40B4-BE49-F238E27FC236}">
                  <a16:creationId xmlns:a16="http://schemas.microsoft.com/office/drawing/2014/main" id="{1D2DF8F9-E015-438B-84CC-487FBE3DB80C}"/>
                </a:ext>
              </a:extLst>
            </p:cNvPr>
            <p:cNvSpPr/>
            <p:nvPr/>
          </p:nvSpPr>
          <p:spPr>
            <a:xfrm>
              <a:off x="1005931" y="1432852"/>
              <a:ext cx="232956" cy="138881"/>
            </a:xfrm>
            <a:custGeom>
              <a:avLst/>
              <a:gdLst/>
              <a:ahLst/>
              <a:cxnLst>
                <a:cxn ang="0">
                  <a:pos x="wd2" y="hd2"/>
                </a:cxn>
                <a:cxn ang="5400000">
                  <a:pos x="wd2" y="hd2"/>
                </a:cxn>
                <a:cxn ang="10800000">
                  <a:pos x="wd2" y="hd2"/>
                </a:cxn>
                <a:cxn ang="16200000">
                  <a:pos x="wd2" y="hd2"/>
                </a:cxn>
              </a:cxnLst>
              <a:rect l="0" t="0" r="r" b="b"/>
              <a:pathLst>
                <a:path w="21600" h="21600" extrusionOk="0">
                  <a:moveTo>
                    <a:pt x="7826" y="21016"/>
                  </a:moveTo>
                  <a:cubicBezTo>
                    <a:pt x="9391" y="19849"/>
                    <a:pt x="11583" y="18681"/>
                    <a:pt x="11583" y="18681"/>
                  </a:cubicBezTo>
                  <a:cubicBezTo>
                    <a:pt x="11583" y="18681"/>
                    <a:pt x="11583" y="18681"/>
                    <a:pt x="11583" y="18681"/>
                  </a:cubicBezTo>
                  <a:cubicBezTo>
                    <a:pt x="11896" y="18681"/>
                    <a:pt x="11896" y="18681"/>
                    <a:pt x="11896" y="18681"/>
                  </a:cubicBezTo>
                  <a:cubicBezTo>
                    <a:pt x="11896" y="18681"/>
                    <a:pt x="12835" y="19265"/>
                    <a:pt x="13148" y="19265"/>
                  </a:cubicBezTo>
                  <a:cubicBezTo>
                    <a:pt x="13461" y="19265"/>
                    <a:pt x="13461" y="19849"/>
                    <a:pt x="13461" y="19849"/>
                  </a:cubicBezTo>
                  <a:cubicBezTo>
                    <a:pt x="13461" y="19849"/>
                    <a:pt x="13461" y="19849"/>
                    <a:pt x="13461" y="19849"/>
                  </a:cubicBezTo>
                  <a:cubicBezTo>
                    <a:pt x="13774" y="19849"/>
                    <a:pt x="13774" y="19849"/>
                    <a:pt x="14087" y="19849"/>
                  </a:cubicBezTo>
                  <a:cubicBezTo>
                    <a:pt x="14087" y="19849"/>
                    <a:pt x="14087" y="19849"/>
                    <a:pt x="14087" y="19849"/>
                  </a:cubicBezTo>
                  <a:cubicBezTo>
                    <a:pt x="14087" y="19849"/>
                    <a:pt x="14087" y="19849"/>
                    <a:pt x="14087" y="19849"/>
                  </a:cubicBezTo>
                  <a:cubicBezTo>
                    <a:pt x="14087" y="19849"/>
                    <a:pt x="14087" y="19265"/>
                    <a:pt x="14400" y="19265"/>
                  </a:cubicBezTo>
                  <a:cubicBezTo>
                    <a:pt x="14713" y="18681"/>
                    <a:pt x="15339" y="18681"/>
                    <a:pt x="15652" y="17514"/>
                  </a:cubicBezTo>
                  <a:cubicBezTo>
                    <a:pt x="15652" y="17514"/>
                    <a:pt x="15652" y="17514"/>
                    <a:pt x="15652" y="17514"/>
                  </a:cubicBezTo>
                  <a:cubicBezTo>
                    <a:pt x="16278" y="16346"/>
                    <a:pt x="16904" y="14595"/>
                    <a:pt x="17217" y="12843"/>
                  </a:cubicBezTo>
                  <a:cubicBezTo>
                    <a:pt x="17530" y="12259"/>
                    <a:pt x="17530" y="11676"/>
                    <a:pt x="17843" y="11092"/>
                  </a:cubicBezTo>
                  <a:cubicBezTo>
                    <a:pt x="18470" y="8757"/>
                    <a:pt x="18783" y="7589"/>
                    <a:pt x="19096" y="7005"/>
                  </a:cubicBezTo>
                  <a:cubicBezTo>
                    <a:pt x="19409" y="7005"/>
                    <a:pt x="19722" y="7005"/>
                    <a:pt x="20035" y="6422"/>
                  </a:cubicBezTo>
                  <a:cubicBezTo>
                    <a:pt x="20348" y="5838"/>
                    <a:pt x="20974" y="5254"/>
                    <a:pt x="21287" y="4670"/>
                  </a:cubicBezTo>
                  <a:cubicBezTo>
                    <a:pt x="21600" y="4670"/>
                    <a:pt x="21600" y="4670"/>
                    <a:pt x="21600" y="4670"/>
                  </a:cubicBezTo>
                  <a:cubicBezTo>
                    <a:pt x="21287" y="4670"/>
                    <a:pt x="21287" y="4670"/>
                    <a:pt x="21287" y="4670"/>
                  </a:cubicBezTo>
                  <a:cubicBezTo>
                    <a:pt x="21287" y="4086"/>
                    <a:pt x="20974" y="4086"/>
                    <a:pt x="20974" y="4086"/>
                  </a:cubicBezTo>
                  <a:cubicBezTo>
                    <a:pt x="20974" y="4086"/>
                    <a:pt x="20974" y="4086"/>
                    <a:pt x="20974" y="4086"/>
                  </a:cubicBezTo>
                  <a:cubicBezTo>
                    <a:pt x="20661" y="4086"/>
                    <a:pt x="20661" y="3503"/>
                    <a:pt x="20661" y="3503"/>
                  </a:cubicBezTo>
                  <a:cubicBezTo>
                    <a:pt x="20348" y="3503"/>
                    <a:pt x="20348" y="3503"/>
                    <a:pt x="20348" y="3503"/>
                  </a:cubicBezTo>
                  <a:cubicBezTo>
                    <a:pt x="20348" y="3503"/>
                    <a:pt x="20348" y="3503"/>
                    <a:pt x="20348" y="3503"/>
                  </a:cubicBezTo>
                  <a:cubicBezTo>
                    <a:pt x="20035" y="3503"/>
                    <a:pt x="20035" y="3503"/>
                    <a:pt x="19722" y="2919"/>
                  </a:cubicBezTo>
                  <a:cubicBezTo>
                    <a:pt x="19722" y="2919"/>
                    <a:pt x="19722" y="2919"/>
                    <a:pt x="19722" y="2919"/>
                  </a:cubicBezTo>
                  <a:cubicBezTo>
                    <a:pt x="19409" y="2919"/>
                    <a:pt x="19409" y="2919"/>
                    <a:pt x="19409" y="2919"/>
                  </a:cubicBezTo>
                  <a:cubicBezTo>
                    <a:pt x="19409" y="2919"/>
                    <a:pt x="19096" y="2919"/>
                    <a:pt x="19096" y="2919"/>
                  </a:cubicBezTo>
                  <a:cubicBezTo>
                    <a:pt x="19096" y="2919"/>
                    <a:pt x="19096" y="2919"/>
                    <a:pt x="18783" y="2335"/>
                  </a:cubicBezTo>
                  <a:cubicBezTo>
                    <a:pt x="18783" y="2335"/>
                    <a:pt x="18783" y="2335"/>
                    <a:pt x="18783" y="2335"/>
                  </a:cubicBezTo>
                  <a:cubicBezTo>
                    <a:pt x="18783" y="2335"/>
                    <a:pt x="18783" y="2335"/>
                    <a:pt x="18470" y="2335"/>
                  </a:cubicBezTo>
                  <a:cubicBezTo>
                    <a:pt x="18470" y="2335"/>
                    <a:pt x="18470" y="2335"/>
                    <a:pt x="18470" y="2335"/>
                  </a:cubicBezTo>
                  <a:cubicBezTo>
                    <a:pt x="18470" y="2335"/>
                    <a:pt x="18470" y="2335"/>
                    <a:pt x="18470" y="2335"/>
                  </a:cubicBezTo>
                  <a:cubicBezTo>
                    <a:pt x="18470" y="2335"/>
                    <a:pt x="18470" y="2335"/>
                    <a:pt x="18157" y="2335"/>
                  </a:cubicBezTo>
                  <a:cubicBezTo>
                    <a:pt x="18157" y="1751"/>
                    <a:pt x="18157" y="1751"/>
                    <a:pt x="18157" y="1751"/>
                  </a:cubicBezTo>
                  <a:cubicBezTo>
                    <a:pt x="18157" y="1751"/>
                    <a:pt x="18157" y="1751"/>
                    <a:pt x="18157" y="1751"/>
                  </a:cubicBezTo>
                  <a:cubicBezTo>
                    <a:pt x="18157" y="1751"/>
                    <a:pt x="18157" y="1751"/>
                    <a:pt x="18157" y="1751"/>
                  </a:cubicBezTo>
                  <a:cubicBezTo>
                    <a:pt x="18157" y="1751"/>
                    <a:pt x="18157" y="1751"/>
                    <a:pt x="18157" y="1751"/>
                  </a:cubicBezTo>
                  <a:cubicBezTo>
                    <a:pt x="17843" y="1168"/>
                    <a:pt x="16278" y="584"/>
                    <a:pt x="15652" y="584"/>
                  </a:cubicBezTo>
                  <a:cubicBezTo>
                    <a:pt x="15652" y="0"/>
                    <a:pt x="15339" y="0"/>
                    <a:pt x="15339" y="0"/>
                  </a:cubicBezTo>
                  <a:cubicBezTo>
                    <a:pt x="15026" y="584"/>
                    <a:pt x="14713" y="1168"/>
                    <a:pt x="14400" y="1751"/>
                  </a:cubicBezTo>
                  <a:cubicBezTo>
                    <a:pt x="13148" y="2919"/>
                    <a:pt x="12522" y="4086"/>
                    <a:pt x="11896" y="4086"/>
                  </a:cubicBezTo>
                  <a:cubicBezTo>
                    <a:pt x="11270" y="4086"/>
                    <a:pt x="9391" y="4670"/>
                    <a:pt x="8765" y="5254"/>
                  </a:cubicBezTo>
                  <a:cubicBezTo>
                    <a:pt x="8765" y="6422"/>
                    <a:pt x="7826" y="7589"/>
                    <a:pt x="6261" y="7589"/>
                  </a:cubicBezTo>
                  <a:cubicBezTo>
                    <a:pt x="5948" y="7589"/>
                    <a:pt x="5948" y="7589"/>
                    <a:pt x="5948" y="7589"/>
                  </a:cubicBezTo>
                  <a:cubicBezTo>
                    <a:pt x="5948" y="7589"/>
                    <a:pt x="5948" y="7589"/>
                    <a:pt x="5948" y="7589"/>
                  </a:cubicBezTo>
                  <a:cubicBezTo>
                    <a:pt x="5635" y="7589"/>
                    <a:pt x="5635" y="7589"/>
                    <a:pt x="5635" y="7589"/>
                  </a:cubicBezTo>
                  <a:cubicBezTo>
                    <a:pt x="5635" y="7589"/>
                    <a:pt x="5635" y="7589"/>
                    <a:pt x="5322" y="7589"/>
                  </a:cubicBezTo>
                  <a:cubicBezTo>
                    <a:pt x="5322" y="7589"/>
                    <a:pt x="5322" y="7589"/>
                    <a:pt x="5322" y="7005"/>
                  </a:cubicBezTo>
                  <a:cubicBezTo>
                    <a:pt x="5009" y="7005"/>
                    <a:pt x="5009" y="7005"/>
                    <a:pt x="5009" y="7005"/>
                  </a:cubicBezTo>
                  <a:cubicBezTo>
                    <a:pt x="5009" y="7005"/>
                    <a:pt x="5009" y="7005"/>
                    <a:pt x="4696" y="7005"/>
                  </a:cubicBezTo>
                  <a:cubicBezTo>
                    <a:pt x="4696" y="7005"/>
                    <a:pt x="4696" y="7005"/>
                    <a:pt x="4696" y="7005"/>
                  </a:cubicBezTo>
                  <a:cubicBezTo>
                    <a:pt x="4383" y="7005"/>
                    <a:pt x="4383" y="7005"/>
                    <a:pt x="4383" y="7005"/>
                  </a:cubicBezTo>
                  <a:cubicBezTo>
                    <a:pt x="4383" y="7005"/>
                    <a:pt x="4070" y="7005"/>
                    <a:pt x="4070" y="7005"/>
                  </a:cubicBezTo>
                  <a:cubicBezTo>
                    <a:pt x="4070" y="7005"/>
                    <a:pt x="4070" y="7005"/>
                    <a:pt x="3757" y="7005"/>
                  </a:cubicBezTo>
                  <a:cubicBezTo>
                    <a:pt x="3757" y="6422"/>
                    <a:pt x="3757" y="6422"/>
                    <a:pt x="3757" y="6422"/>
                  </a:cubicBezTo>
                  <a:cubicBezTo>
                    <a:pt x="3757" y="6422"/>
                    <a:pt x="3443" y="6422"/>
                    <a:pt x="3443" y="6422"/>
                  </a:cubicBezTo>
                  <a:cubicBezTo>
                    <a:pt x="3443" y="6422"/>
                    <a:pt x="3443" y="6422"/>
                    <a:pt x="3443" y="6422"/>
                  </a:cubicBezTo>
                  <a:cubicBezTo>
                    <a:pt x="3130" y="6422"/>
                    <a:pt x="3130" y="5838"/>
                    <a:pt x="3130" y="5838"/>
                  </a:cubicBezTo>
                  <a:cubicBezTo>
                    <a:pt x="3130" y="6422"/>
                    <a:pt x="3130" y="6422"/>
                    <a:pt x="3130" y="6422"/>
                  </a:cubicBezTo>
                  <a:cubicBezTo>
                    <a:pt x="3130" y="7005"/>
                    <a:pt x="3130" y="7005"/>
                    <a:pt x="3130" y="7005"/>
                  </a:cubicBezTo>
                  <a:cubicBezTo>
                    <a:pt x="2817" y="7589"/>
                    <a:pt x="2817" y="7589"/>
                    <a:pt x="2817" y="7589"/>
                  </a:cubicBezTo>
                  <a:cubicBezTo>
                    <a:pt x="2817" y="7589"/>
                    <a:pt x="2817" y="8173"/>
                    <a:pt x="2504" y="8173"/>
                  </a:cubicBezTo>
                  <a:cubicBezTo>
                    <a:pt x="2504" y="8173"/>
                    <a:pt x="2191" y="8173"/>
                    <a:pt x="2191" y="8173"/>
                  </a:cubicBezTo>
                  <a:cubicBezTo>
                    <a:pt x="2191" y="8173"/>
                    <a:pt x="2191" y="8757"/>
                    <a:pt x="2191" y="8757"/>
                  </a:cubicBezTo>
                  <a:cubicBezTo>
                    <a:pt x="1878" y="8757"/>
                    <a:pt x="1565" y="8757"/>
                    <a:pt x="1252" y="8757"/>
                  </a:cubicBezTo>
                  <a:cubicBezTo>
                    <a:pt x="1252" y="9341"/>
                    <a:pt x="1252" y="9924"/>
                    <a:pt x="939" y="10508"/>
                  </a:cubicBezTo>
                  <a:cubicBezTo>
                    <a:pt x="939" y="11092"/>
                    <a:pt x="939" y="11092"/>
                    <a:pt x="939" y="11676"/>
                  </a:cubicBezTo>
                  <a:cubicBezTo>
                    <a:pt x="939" y="12259"/>
                    <a:pt x="939" y="14011"/>
                    <a:pt x="0" y="14011"/>
                  </a:cubicBezTo>
                  <a:cubicBezTo>
                    <a:pt x="0" y="14011"/>
                    <a:pt x="0" y="14011"/>
                    <a:pt x="0" y="14011"/>
                  </a:cubicBezTo>
                  <a:cubicBezTo>
                    <a:pt x="0" y="14011"/>
                    <a:pt x="0" y="14011"/>
                    <a:pt x="0" y="14011"/>
                  </a:cubicBezTo>
                  <a:cubicBezTo>
                    <a:pt x="313" y="14011"/>
                    <a:pt x="313" y="14011"/>
                    <a:pt x="313" y="14595"/>
                  </a:cubicBezTo>
                  <a:cubicBezTo>
                    <a:pt x="313" y="14595"/>
                    <a:pt x="313" y="14595"/>
                    <a:pt x="313" y="14595"/>
                  </a:cubicBezTo>
                  <a:cubicBezTo>
                    <a:pt x="313" y="14595"/>
                    <a:pt x="313" y="14595"/>
                    <a:pt x="313" y="14595"/>
                  </a:cubicBezTo>
                  <a:cubicBezTo>
                    <a:pt x="313" y="15178"/>
                    <a:pt x="626" y="15178"/>
                    <a:pt x="626" y="15178"/>
                  </a:cubicBezTo>
                  <a:cubicBezTo>
                    <a:pt x="626" y="15178"/>
                    <a:pt x="626" y="15178"/>
                    <a:pt x="626" y="15762"/>
                  </a:cubicBezTo>
                  <a:cubicBezTo>
                    <a:pt x="626" y="15762"/>
                    <a:pt x="626" y="15762"/>
                    <a:pt x="939" y="16346"/>
                  </a:cubicBezTo>
                  <a:cubicBezTo>
                    <a:pt x="939" y="16346"/>
                    <a:pt x="939" y="16346"/>
                    <a:pt x="939" y="16346"/>
                  </a:cubicBezTo>
                  <a:cubicBezTo>
                    <a:pt x="939" y="16346"/>
                    <a:pt x="939" y="16346"/>
                    <a:pt x="939" y="16346"/>
                  </a:cubicBezTo>
                  <a:cubicBezTo>
                    <a:pt x="939" y="16346"/>
                    <a:pt x="939" y="16346"/>
                    <a:pt x="939" y="16346"/>
                  </a:cubicBezTo>
                  <a:cubicBezTo>
                    <a:pt x="939" y="16930"/>
                    <a:pt x="1252" y="16930"/>
                    <a:pt x="1252" y="16930"/>
                  </a:cubicBezTo>
                  <a:cubicBezTo>
                    <a:pt x="1252" y="16930"/>
                    <a:pt x="1252" y="16930"/>
                    <a:pt x="1252" y="16930"/>
                  </a:cubicBezTo>
                  <a:cubicBezTo>
                    <a:pt x="1565" y="16930"/>
                    <a:pt x="1565" y="17514"/>
                    <a:pt x="1565" y="17514"/>
                  </a:cubicBezTo>
                  <a:cubicBezTo>
                    <a:pt x="1878" y="17514"/>
                    <a:pt x="1878" y="17514"/>
                    <a:pt x="1878" y="17514"/>
                  </a:cubicBezTo>
                  <a:cubicBezTo>
                    <a:pt x="1878" y="17514"/>
                    <a:pt x="1878" y="18097"/>
                    <a:pt x="2191" y="18097"/>
                  </a:cubicBezTo>
                  <a:cubicBezTo>
                    <a:pt x="2191" y="18097"/>
                    <a:pt x="2191" y="18097"/>
                    <a:pt x="2191" y="18097"/>
                  </a:cubicBezTo>
                  <a:cubicBezTo>
                    <a:pt x="2504" y="18097"/>
                    <a:pt x="2504" y="18097"/>
                    <a:pt x="2504" y="18681"/>
                  </a:cubicBezTo>
                  <a:cubicBezTo>
                    <a:pt x="2504" y="18681"/>
                    <a:pt x="2504" y="18681"/>
                    <a:pt x="2817" y="18681"/>
                  </a:cubicBezTo>
                  <a:cubicBezTo>
                    <a:pt x="2817" y="18681"/>
                    <a:pt x="2817" y="18681"/>
                    <a:pt x="2817" y="19265"/>
                  </a:cubicBezTo>
                  <a:cubicBezTo>
                    <a:pt x="3130" y="19265"/>
                    <a:pt x="3130" y="19265"/>
                    <a:pt x="3130" y="19265"/>
                  </a:cubicBezTo>
                  <a:cubicBezTo>
                    <a:pt x="3130" y="19265"/>
                    <a:pt x="3130" y="19265"/>
                    <a:pt x="3443" y="19849"/>
                  </a:cubicBezTo>
                  <a:cubicBezTo>
                    <a:pt x="3443" y="19849"/>
                    <a:pt x="3443" y="19849"/>
                    <a:pt x="3443" y="19849"/>
                  </a:cubicBezTo>
                  <a:cubicBezTo>
                    <a:pt x="3443" y="19849"/>
                    <a:pt x="3443" y="20432"/>
                    <a:pt x="3757" y="20432"/>
                  </a:cubicBezTo>
                  <a:cubicBezTo>
                    <a:pt x="4070" y="21016"/>
                    <a:pt x="4696" y="21600"/>
                    <a:pt x="5635" y="21600"/>
                  </a:cubicBezTo>
                  <a:cubicBezTo>
                    <a:pt x="5948" y="21600"/>
                    <a:pt x="6261" y="21600"/>
                    <a:pt x="6574" y="21600"/>
                  </a:cubicBezTo>
                  <a:cubicBezTo>
                    <a:pt x="6887" y="21600"/>
                    <a:pt x="7200" y="21016"/>
                    <a:pt x="7826" y="21016"/>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32" name="Form">
              <a:extLst>
                <a:ext uri="{FF2B5EF4-FFF2-40B4-BE49-F238E27FC236}">
                  <a16:creationId xmlns:a16="http://schemas.microsoft.com/office/drawing/2014/main" id="{AA9430B8-2F90-4EE7-A91B-477FA6B48143}"/>
                </a:ext>
              </a:extLst>
            </p:cNvPr>
            <p:cNvSpPr/>
            <p:nvPr/>
          </p:nvSpPr>
          <p:spPr>
            <a:xfrm>
              <a:off x="868278" y="1305546"/>
              <a:ext cx="218836" cy="115734"/>
            </a:xfrm>
            <a:custGeom>
              <a:avLst/>
              <a:gdLst/>
              <a:ahLst/>
              <a:cxnLst>
                <a:cxn ang="0">
                  <a:pos x="wd2" y="hd2"/>
                </a:cxn>
                <a:cxn ang="5400000">
                  <a:pos x="wd2" y="hd2"/>
                </a:cxn>
                <a:cxn ang="10800000">
                  <a:pos x="wd2" y="hd2"/>
                </a:cxn>
                <a:cxn ang="16200000">
                  <a:pos x="wd2" y="hd2"/>
                </a:cxn>
              </a:cxnLst>
              <a:rect l="0" t="0" r="r" b="b"/>
              <a:pathLst>
                <a:path w="21600" h="21600" extrusionOk="0">
                  <a:moveTo>
                    <a:pt x="5982" y="21600"/>
                  </a:moveTo>
                  <a:cubicBezTo>
                    <a:pt x="6314" y="21600"/>
                    <a:pt x="6646" y="21600"/>
                    <a:pt x="6978" y="21600"/>
                  </a:cubicBezTo>
                  <a:cubicBezTo>
                    <a:pt x="7643" y="21600"/>
                    <a:pt x="7975" y="21600"/>
                    <a:pt x="7975" y="21600"/>
                  </a:cubicBezTo>
                  <a:cubicBezTo>
                    <a:pt x="7975" y="20903"/>
                    <a:pt x="8308" y="18813"/>
                    <a:pt x="8308" y="18813"/>
                  </a:cubicBezTo>
                  <a:cubicBezTo>
                    <a:pt x="8640" y="17419"/>
                    <a:pt x="8640" y="17419"/>
                    <a:pt x="8640" y="17419"/>
                  </a:cubicBezTo>
                  <a:cubicBezTo>
                    <a:pt x="8972" y="17419"/>
                    <a:pt x="8972" y="17419"/>
                    <a:pt x="8972" y="17419"/>
                  </a:cubicBezTo>
                  <a:cubicBezTo>
                    <a:pt x="9305" y="17419"/>
                    <a:pt x="11963" y="17419"/>
                    <a:pt x="12960" y="20206"/>
                  </a:cubicBezTo>
                  <a:cubicBezTo>
                    <a:pt x="13292" y="20903"/>
                    <a:pt x="13625" y="20903"/>
                    <a:pt x="13957" y="20903"/>
                  </a:cubicBezTo>
                  <a:cubicBezTo>
                    <a:pt x="14622" y="20903"/>
                    <a:pt x="14954" y="20903"/>
                    <a:pt x="14954" y="20903"/>
                  </a:cubicBezTo>
                  <a:cubicBezTo>
                    <a:pt x="15618" y="20206"/>
                    <a:pt x="15618" y="20206"/>
                    <a:pt x="15618" y="20206"/>
                  </a:cubicBezTo>
                  <a:cubicBezTo>
                    <a:pt x="15951" y="20206"/>
                    <a:pt x="15951" y="20206"/>
                    <a:pt x="15951" y="20206"/>
                  </a:cubicBezTo>
                  <a:cubicBezTo>
                    <a:pt x="15951" y="20206"/>
                    <a:pt x="15951" y="20206"/>
                    <a:pt x="15951" y="20206"/>
                  </a:cubicBezTo>
                  <a:cubicBezTo>
                    <a:pt x="15951" y="20206"/>
                    <a:pt x="15951" y="20206"/>
                    <a:pt x="16283" y="19510"/>
                  </a:cubicBezTo>
                  <a:cubicBezTo>
                    <a:pt x="16283" y="19510"/>
                    <a:pt x="16283" y="19510"/>
                    <a:pt x="16615" y="19510"/>
                  </a:cubicBezTo>
                  <a:cubicBezTo>
                    <a:pt x="16615" y="19510"/>
                    <a:pt x="16615" y="19510"/>
                    <a:pt x="16615" y="19510"/>
                  </a:cubicBezTo>
                  <a:cubicBezTo>
                    <a:pt x="17612" y="19510"/>
                    <a:pt x="18942" y="18813"/>
                    <a:pt x="19606" y="16723"/>
                  </a:cubicBezTo>
                  <a:cubicBezTo>
                    <a:pt x="19938" y="16026"/>
                    <a:pt x="19938" y="15329"/>
                    <a:pt x="20271" y="14632"/>
                  </a:cubicBezTo>
                  <a:cubicBezTo>
                    <a:pt x="20271" y="14632"/>
                    <a:pt x="20603" y="14632"/>
                    <a:pt x="20603" y="14632"/>
                  </a:cubicBezTo>
                  <a:cubicBezTo>
                    <a:pt x="20935" y="13935"/>
                    <a:pt x="20935" y="13239"/>
                    <a:pt x="21268" y="13239"/>
                  </a:cubicBezTo>
                  <a:cubicBezTo>
                    <a:pt x="21600" y="13239"/>
                    <a:pt x="21600" y="13239"/>
                    <a:pt x="21600" y="13239"/>
                  </a:cubicBezTo>
                  <a:cubicBezTo>
                    <a:pt x="21268" y="12542"/>
                    <a:pt x="21268" y="12542"/>
                    <a:pt x="21268" y="12542"/>
                  </a:cubicBezTo>
                  <a:cubicBezTo>
                    <a:pt x="21268" y="11845"/>
                    <a:pt x="20935" y="11148"/>
                    <a:pt x="20935" y="11148"/>
                  </a:cubicBezTo>
                  <a:cubicBezTo>
                    <a:pt x="20603" y="10452"/>
                    <a:pt x="20271" y="10452"/>
                    <a:pt x="20271" y="10452"/>
                  </a:cubicBezTo>
                  <a:cubicBezTo>
                    <a:pt x="19938" y="10452"/>
                    <a:pt x="19938" y="10452"/>
                    <a:pt x="19938" y="10452"/>
                  </a:cubicBezTo>
                  <a:cubicBezTo>
                    <a:pt x="18942" y="10452"/>
                    <a:pt x="18277" y="10452"/>
                    <a:pt x="17945" y="9058"/>
                  </a:cubicBezTo>
                  <a:cubicBezTo>
                    <a:pt x="17945" y="8361"/>
                    <a:pt x="17945" y="8361"/>
                    <a:pt x="17945" y="8361"/>
                  </a:cubicBezTo>
                  <a:cubicBezTo>
                    <a:pt x="17945" y="7665"/>
                    <a:pt x="17945" y="6968"/>
                    <a:pt x="17612" y="6968"/>
                  </a:cubicBezTo>
                  <a:cubicBezTo>
                    <a:pt x="17612" y="6968"/>
                    <a:pt x="17280" y="6968"/>
                    <a:pt x="16948" y="6968"/>
                  </a:cubicBezTo>
                  <a:cubicBezTo>
                    <a:pt x="16948" y="6968"/>
                    <a:pt x="16615" y="6968"/>
                    <a:pt x="16283" y="6968"/>
                  </a:cubicBezTo>
                  <a:cubicBezTo>
                    <a:pt x="16283" y="6968"/>
                    <a:pt x="16283" y="6968"/>
                    <a:pt x="16283" y="6968"/>
                  </a:cubicBezTo>
                  <a:cubicBezTo>
                    <a:pt x="15951" y="7665"/>
                    <a:pt x="15618" y="8361"/>
                    <a:pt x="14954" y="8361"/>
                  </a:cubicBezTo>
                  <a:cubicBezTo>
                    <a:pt x="14954" y="8361"/>
                    <a:pt x="14954" y="8361"/>
                    <a:pt x="14954" y="8361"/>
                  </a:cubicBezTo>
                  <a:cubicBezTo>
                    <a:pt x="14622" y="8361"/>
                    <a:pt x="14289" y="7665"/>
                    <a:pt x="13957" y="7665"/>
                  </a:cubicBezTo>
                  <a:cubicBezTo>
                    <a:pt x="13292" y="6968"/>
                    <a:pt x="12960" y="5574"/>
                    <a:pt x="12960" y="4877"/>
                  </a:cubicBezTo>
                  <a:cubicBezTo>
                    <a:pt x="12960" y="4181"/>
                    <a:pt x="12295" y="3484"/>
                    <a:pt x="10966" y="2090"/>
                  </a:cubicBezTo>
                  <a:cubicBezTo>
                    <a:pt x="10634" y="2090"/>
                    <a:pt x="10302" y="2090"/>
                    <a:pt x="10302" y="1394"/>
                  </a:cubicBezTo>
                  <a:cubicBezTo>
                    <a:pt x="9969" y="1394"/>
                    <a:pt x="9969" y="1394"/>
                    <a:pt x="9969" y="1394"/>
                  </a:cubicBezTo>
                  <a:cubicBezTo>
                    <a:pt x="9637" y="697"/>
                    <a:pt x="9637" y="697"/>
                    <a:pt x="9305" y="0"/>
                  </a:cubicBezTo>
                  <a:cubicBezTo>
                    <a:pt x="9305" y="0"/>
                    <a:pt x="9305" y="0"/>
                    <a:pt x="9305" y="0"/>
                  </a:cubicBezTo>
                  <a:cubicBezTo>
                    <a:pt x="9305" y="0"/>
                    <a:pt x="9305" y="0"/>
                    <a:pt x="8972" y="0"/>
                  </a:cubicBezTo>
                  <a:cubicBezTo>
                    <a:pt x="8972" y="697"/>
                    <a:pt x="8972" y="697"/>
                    <a:pt x="8972" y="697"/>
                  </a:cubicBezTo>
                  <a:cubicBezTo>
                    <a:pt x="8972" y="697"/>
                    <a:pt x="8972" y="697"/>
                    <a:pt x="8972" y="697"/>
                  </a:cubicBezTo>
                  <a:cubicBezTo>
                    <a:pt x="8640" y="697"/>
                    <a:pt x="8640" y="697"/>
                    <a:pt x="8308" y="697"/>
                  </a:cubicBezTo>
                  <a:cubicBezTo>
                    <a:pt x="8308" y="697"/>
                    <a:pt x="7975" y="697"/>
                    <a:pt x="7643" y="697"/>
                  </a:cubicBezTo>
                  <a:cubicBezTo>
                    <a:pt x="7643" y="697"/>
                    <a:pt x="7311" y="0"/>
                    <a:pt x="7311" y="0"/>
                  </a:cubicBezTo>
                  <a:cubicBezTo>
                    <a:pt x="6978" y="697"/>
                    <a:pt x="6314" y="1394"/>
                    <a:pt x="5649" y="1394"/>
                  </a:cubicBezTo>
                  <a:cubicBezTo>
                    <a:pt x="5317" y="2090"/>
                    <a:pt x="4652" y="2787"/>
                    <a:pt x="4320" y="3484"/>
                  </a:cubicBezTo>
                  <a:cubicBezTo>
                    <a:pt x="2991" y="4877"/>
                    <a:pt x="1329" y="6271"/>
                    <a:pt x="0" y="6968"/>
                  </a:cubicBezTo>
                  <a:cubicBezTo>
                    <a:pt x="0" y="6968"/>
                    <a:pt x="0" y="6968"/>
                    <a:pt x="0" y="6968"/>
                  </a:cubicBezTo>
                  <a:cubicBezTo>
                    <a:pt x="0" y="6968"/>
                    <a:pt x="332" y="7665"/>
                    <a:pt x="332" y="7665"/>
                  </a:cubicBezTo>
                  <a:cubicBezTo>
                    <a:pt x="332" y="8361"/>
                    <a:pt x="665" y="8361"/>
                    <a:pt x="665" y="9058"/>
                  </a:cubicBezTo>
                  <a:cubicBezTo>
                    <a:pt x="997" y="9755"/>
                    <a:pt x="997" y="10452"/>
                    <a:pt x="997" y="11845"/>
                  </a:cubicBezTo>
                  <a:cubicBezTo>
                    <a:pt x="1329" y="12542"/>
                    <a:pt x="1329" y="14632"/>
                    <a:pt x="1662" y="15329"/>
                  </a:cubicBezTo>
                  <a:cubicBezTo>
                    <a:pt x="1994" y="15329"/>
                    <a:pt x="1994" y="15329"/>
                    <a:pt x="2326" y="16026"/>
                  </a:cubicBezTo>
                  <a:cubicBezTo>
                    <a:pt x="4320" y="18813"/>
                    <a:pt x="5649" y="20206"/>
                    <a:pt x="5649" y="21600"/>
                  </a:cubicBezTo>
                  <a:cubicBezTo>
                    <a:pt x="5649" y="21600"/>
                    <a:pt x="5649" y="21600"/>
                    <a:pt x="5649" y="21600"/>
                  </a:cubicBezTo>
                  <a:cubicBezTo>
                    <a:pt x="5982" y="21600"/>
                    <a:pt x="5982" y="21600"/>
                    <a:pt x="5982" y="21600"/>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33" name="Form">
              <a:extLst>
                <a:ext uri="{FF2B5EF4-FFF2-40B4-BE49-F238E27FC236}">
                  <a16:creationId xmlns:a16="http://schemas.microsoft.com/office/drawing/2014/main" id="{9897EFBC-A1B4-4B77-817C-45B179817AE0}"/>
                </a:ext>
              </a:extLst>
            </p:cNvPr>
            <p:cNvSpPr/>
            <p:nvPr/>
          </p:nvSpPr>
          <p:spPr>
            <a:xfrm>
              <a:off x="1034168" y="1390417"/>
              <a:ext cx="194130" cy="77157"/>
            </a:xfrm>
            <a:custGeom>
              <a:avLst/>
              <a:gdLst/>
              <a:ahLst/>
              <a:cxnLst>
                <a:cxn ang="0">
                  <a:pos x="wd2" y="hd2"/>
                </a:cxn>
                <a:cxn ang="5400000">
                  <a:pos x="wd2" y="hd2"/>
                </a:cxn>
                <a:cxn ang="10800000">
                  <a:pos x="wd2" y="hd2"/>
                </a:cxn>
                <a:cxn ang="16200000">
                  <a:pos x="wd2" y="hd2"/>
                </a:cxn>
              </a:cxnLst>
              <a:rect l="0" t="0" r="r" b="b"/>
              <a:pathLst>
                <a:path w="21600" h="21600" extrusionOk="0">
                  <a:moveTo>
                    <a:pt x="6821" y="0"/>
                  </a:moveTo>
                  <a:cubicBezTo>
                    <a:pt x="6821" y="0"/>
                    <a:pt x="6442" y="0"/>
                    <a:pt x="6442" y="0"/>
                  </a:cubicBezTo>
                  <a:cubicBezTo>
                    <a:pt x="6442" y="1029"/>
                    <a:pt x="6442" y="1029"/>
                    <a:pt x="6063" y="1029"/>
                  </a:cubicBezTo>
                  <a:cubicBezTo>
                    <a:pt x="6063" y="1029"/>
                    <a:pt x="6063" y="1029"/>
                    <a:pt x="6063" y="2057"/>
                  </a:cubicBezTo>
                  <a:cubicBezTo>
                    <a:pt x="5684" y="2057"/>
                    <a:pt x="5684" y="2057"/>
                    <a:pt x="5684" y="2057"/>
                  </a:cubicBezTo>
                  <a:cubicBezTo>
                    <a:pt x="5684" y="2057"/>
                    <a:pt x="5684" y="3086"/>
                    <a:pt x="5305" y="3086"/>
                  </a:cubicBezTo>
                  <a:cubicBezTo>
                    <a:pt x="5305" y="3086"/>
                    <a:pt x="5305" y="3086"/>
                    <a:pt x="5305" y="4114"/>
                  </a:cubicBezTo>
                  <a:cubicBezTo>
                    <a:pt x="3789" y="9257"/>
                    <a:pt x="1895" y="10286"/>
                    <a:pt x="758" y="10286"/>
                  </a:cubicBezTo>
                  <a:cubicBezTo>
                    <a:pt x="379" y="10286"/>
                    <a:pt x="379" y="10286"/>
                    <a:pt x="379" y="10286"/>
                  </a:cubicBezTo>
                  <a:cubicBezTo>
                    <a:pt x="379" y="10286"/>
                    <a:pt x="379" y="10286"/>
                    <a:pt x="379" y="10286"/>
                  </a:cubicBezTo>
                  <a:cubicBezTo>
                    <a:pt x="379" y="10286"/>
                    <a:pt x="379" y="10286"/>
                    <a:pt x="379" y="10286"/>
                  </a:cubicBezTo>
                  <a:cubicBezTo>
                    <a:pt x="379" y="10286"/>
                    <a:pt x="379" y="10286"/>
                    <a:pt x="379" y="10286"/>
                  </a:cubicBezTo>
                  <a:cubicBezTo>
                    <a:pt x="379" y="10286"/>
                    <a:pt x="379" y="11314"/>
                    <a:pt x="379" y="11314"/>
                  </a:cubicBezTo>
                  <a:cubicBezTo>
                    <a:pt x="379" y="11314"/>
                    <a:pt x="379" y="11314"/>
                    <a:pt x="379" y="11314"/>
                  </a:cubicBezTo>
                  <a:cubicBezTo>
                    <a:pt x="379" y="11314"/>
                    <a:pt x="0" y="11314"/>
                    <a:pt x="0" y="11314"/>
                  </a:cubicBezTo>
                  <a:cubicBezTo>
                    <a:pt x="0" y="11314"/>
                    <a:pt x="0" y="12343"/>
                    <a:pt x="0" y="12343"/>
                  </a:cubicBezTo>
                  <a:cubicBezTo>
                    <a:pt x="0" y="12343"/>
                    <a:pt x="0" y="12343"/>
                    <a:pt x="379" y="13371"/>
                  </a:cubicBezTo>
                  <a:cubicBezTo>
                    <a:pt x="379" y="13371"/>
                    <a:pt x="379" y="13371"/>
                    <a:pt x="379" y="14400"/>
                  </a:cubicBezTo>
                  <a:cubicBezTo>
                    <a:pt x="379" y="14400"/>
                    <a:pt x="379" y="14400"/>
                    <a:pt x="758" y="15429"/>
                  </a:cubicBezTo>
                  <a:cubicBezTo>
                    <a:pt x="758" y="15429"/>
                    <a:pt x="758" y="15429"/>
                    <a:pt x="758" y="15429"/>
                  </a:cubicBezTo>
                  <a:cubicBezTo>
                    <a:pt x="758" y="16457"/>
                    <a:pt x="1137" y="17486"/>
                    <a:pt x="1137" y="18514"/>
                  </a:cubicBezTo>
                  <a:cubicBezTo>
                    <a:pt x="1137" y="18514"/>
                    <a:pt x="1137" y="18514"/>
                    <a:pt x="1137" y="18514"/>
                  </a:cubicBezTo>
                  <a:cubicBezTo>
                    <a:pt x="1137" y="18514"/>
                    <a:pt x="1516" y="18514"/>
                    <a:pt x="1516" y="18514"/>
                  </a:cubicBezTo>
                  <a:cubicBezTo>
                    <a:pt x="1516" y="19543"/>
                    <a:pt x="1516" y="19543"/>
                    <a:pt x="1516" y="19543"/>
                  </a:cubicBezTo>
                  <a:cubicBezTo>
                    <a:pt x="1895" y="20571"/>
                    <a:pt x="2653" y="20571"/>
                    <a:pt x="3411" y="21600"/>
                  </a:cubicBezTo>
                  <a:cubicBezTo>
                    <a:pt x="3789" y="21600"/>
                    <a:pt x="4168" y="21600"/>
                    <a:pt x="4547" y="21600"/>
                  </a:cubicBezTo>
                  <a:cubicBezTo>
                    <a:pt x="5305" y="21600"/>
                    <a:pt x="6063" y="20571"/>
                    <a:pt x="6063" y="20571"/>
                  </a:cubicBezTo>
                  <a:cubicBezTo>
                    <a:pt x="6442" y="15429"/>
                    <a:pt x="11368" y="15429"/>
                    <a:pt x="11368" y="15429"/>
                  </a:cubicBezTo>
                  <a:cubicBezTo>
                    <a:pt x="11747" y="15429"/>
                    <a:pt x="12884" y="13371"/>
                    <a:pt x="13263" y="11314"/>
                  </a:cubicBezTo>
                  <a:cubicBezTo>
                    <a:pt x="14400" y="9257"/>
                    <a:pt x="14779" y="8229"/>
                    <a:pt x="15537" y="8229"/>
                  </a:cubicBezTo>
                  <a:cubicBezTo>
                    <a:pt x="15537" y="8229"/>
                    <a:pt x="15537" y="8229"/>
                    <a:pt x="15537" y="8229"/>
                  </a:cubicBezTo>
                  <a:cubicBezTo>
                    <a:pt x="15916" y="8229"/>
                    <a:pt x="15916" y="8229"/>
                    <a:pt x="16295" y="9257"/>
                  </a:cubicBezTo>
                  <a:cubicBezTo>
                    <a:pt x="17811" y="9257"/>
                    <a:pt x="19326" y="10286"/>
                    <a:pt x="20084" y="12343"/>
                  </a:cubicBezTo>
                  <a:cubicBezTo>
                    <a:pt x="20084" y="12343"/>
                    <a:pt x="20084" y="12343"/>
                    <a:pt x="20084" y="12343"/>
                  </a:cubicBezTo>
                  <a:cubicBezTo>
                    <a:pt x="20084" y="12343"/>
                    <a:pt x="20084" y="12343"/>
                    <a:pt x="20084" y="12343"/>
                  </a:cubicBezTo>
                  <a:cubicBezTo>
                    <a:pt x="20463" y="13371"/>
                    <a:pt x="20463" y="13371"/>
                    <a:pt x="20463" y="13371"/>
                  </a:cubicBezTo>
                  <a:cubicBezTo>
                    <a:pt x="20463" y="13371"/>
                    <a:pt x="20463" y="12343"/>
                    <a:pt x="20463" y="12343"/>
                  </a:cubicBezTo>
                  <a:cubicBezTo>
                    <a:pt x="20463" y="12343"/>
                    <a:pt x="20463" y="11314"/>
                    <a:pt x="20463" y="11314"/>
                  </a:cubicBezTo>
                  <a:cubicBezTo>
                    <a:pt x="20463" y="11314"/>
                    <a:pt x="20463" y="10286"/>
                    <a:pt x="20463" y="10286"/>
                  </a:cubicBezTo>
                  <a:cubicBezTo>
                    <a:pt x="20842" y="10286"/>
                    <a:pt x="20842" y="9257"/>
                    <a:pt x="20842" y="9257"/>
                  </a:cubicBezTo>
                  <a:cubicBezTo>
                    <a:pt x="20842" y="9257"/>
                    <a:pt x="20842" y="9257"/>
                    <a:pt x="20842" y="9257"/>
                  </a:cubicBezTo>
                  <a:cubicBezTo>
                    <a:pt x="20842" y="8229"/>
                    <a:pt x="21221" y="7200"/>
                    <a:pt x="21221" y="7200"/>
                  </a:cubicBezTo>
                  <a:cubicBezTo>
                    <a:pt x="21221" y="7200"/>
                    <a:pt x="21221" y="7200"/>
                    <a:pt x="21221" y="6171"/>
                  </a:cubicBezTo>
                  <a:cubicBezTo>
                    <a:pt x="21600" y="6171"/>
                    <a:pt x="21600" y="6171"/>
                    <a:pt x="21600" y="5143"/>
                  </a:cubicBezTo>
                  <a:cubicBezTo>
                    <a:pt x="21600" y="5143"/>
                    <a:pt x="21600" y="5143"/>
                    <a:pt x="21600" y="5143"/>
                  </a:cubicBezTo>
                  <a:cubicBezTo>
                    <a:pt x="21600" y="5143"/>
                    <a:pt x="21600" y="5143"/>
                    <a:pt x="21600" y="5143"/>
                  </a:cubicBezTo>
                  <a:cubicBezTo>
                    <a:pt x="21600" y="5143"/>
                    <a:pt x="21221" y="5143"/>
                    <a:pt x="21221" y="5143"/>
                  </a:cubicBezTo>
                  <a:cubicBezTo>
                    <a:pt x="21221" y="5143"/>
                    <a:pt x="20842" y="4114"/>
                    <a:pt x="20842" y="4114"/>
                  </a:cubicBezTo>
                  <a:cubicBezTo>
                    <a:pt x="20842" y="4114"/>
                    <a:pt x="20842" y="4114"/>
                    <a:pt x="20463" y="4114"/>
                  </a:cubicBezTo>
                  <a:cubicBezTo>
                    <a:pt x="20463" y="4114"/>
                    <a:pt x="20463" y="4114"/>
                    <a:pt x="20463" y="4114"/>
                  </a:cubicBezTo>
                  <a:cubicBezTo>
                    <a:pt x="20463" y="4114"/>
                    <a:pt x="20463" y="4114"/>
                    <a:pt x="20463" y="4114"/>
                  </a:cubicBezTo>
                  <a:cubicBezTo>
                    <a:pt x="20463" y="4114"/>
                    <a:pt x="20463" y="4114"/>
                    <a:pt x="20084" y="4114"/>
                  </a:cubicBezTo>
                  <a:cubicBezTo>
                    <a:pt x="20084" y="4114"/>
                    <a:pt x="20084" y="3086"/>
                    <a:pt x="20084" y="3086"/>
                  </a:cubicBezTo>
                  <a:cubicBezTo>
                    <a:pt x="19705" y="3086"/>
                    <a:pt x="18189" y="1029"/>
                    <a:pt x="17053" y="2057"/>
                  </a:cubicBezTo>
                  <a:cubicBezTo>
                    <a:pt x="16295" y="2057"/>
                    <a:pt x="15537" y="1029"/>
                    <a:pt x="15158" y="1029"/>
                  </a:cubicBezTo>
                  <a:cubicBezTo>
                    <a:pt x="14779" y="1029"/>
                    <a:pt x="14400" y="0"/>
                    <a:pt x="14021" y="1029"/>
                  </a:cubicBezTo>
                  <a:cubicBezTo>
                    <a:pt x="13642" y="1029"/>
                    <a:pt x="13263" y="1029"/>
                    <a:pt x="12505" y="1029"/>
                  </a:cubicBezTo>
                  <a:cubicBezTo>
                    <a:pt x="11747" y="1029"/>
                    <a:pt x="10232" y="1029"/>
                    <a:pt x="9853" y="0"/>
                  </a:cubicBezTo>
                  <a:cubicBezTo>
                    <a:pt x="9853" y="0"/>
                    <a:pt x="9474" y="0"/>
                    <a:pt x="9474" y="0"/>
                  </a:cubicBezTo>
                  <a:cubicBezTo>
                    <a:pt x="8716" y="1029"/>
                    <a:pt x="7958" y="1029"/>
                    <a:pt x="7200" y="0"/>
                  </a:cubicBezTo>
                  <a:cubicBezTo>
                    <a:pt x="7200" y="0"/>
                    <a:pt x="6821" y="0"/>
                    <a:pt x="6821" y="0"/>
                  </a:cubicBezTo>
                  <a:cubicBezTo>
                    <a:pt x="6821" y="0"/>
                    <a:pt x="6821" y="0"/>
                    <a:pt x="6821" y="0"/>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34" name="Form">
              <a:extLst>
                <a:ext uri="{FF2B5EF4-FFF2-40B4-BE49-F238E27FC236}">
                  <a16:creationId xmlns:a16="http://schemas.microsoft.com/office/drawing/2014/main" id="{15F571A3-07D1-4F86-AE8B-5877BAE71936}"/>
                </a:ext>
              </a:extLst>
            </p:cNvPr>
            <p:cNvSpPr/>
            <p:nvPr/>
          </p:nvSpPr>
          <p:spPr>
            <a:xfrm>
              <a:off x="33528" y="1776298"/>
              <a:ext cx="109419" cy="239184"/>
            </a:xfrm>
            <a:custGeom>
              <a:avLst/>
              <a:gdLst/>
              <a:ahLst/>
              <a:cxnLst>
                <a:cxn ang="0">
                  <a:pos x="wd2" y="hd2"/>
                </a:cxn>
                <a:cxn ang="5400000">
                  <a:pos x="wd2" y="hd2"/>
                </a:cxn>
                <a:cxn ang="10800000">
                  <a:pos x="wd2" y="hd2"/>
                </a:cxn>
                <a:cxn ang="16200000">
                  <a:pos x="wd2" y="hd2"/>
                </a:cxn>
              </a:cxnLst>
              <a:rect l="0" t="0" r="r" b="b"/>
              <a:pathLst>
                <a:path w="21600" h="21600" extrusionOk="0">
                  <a:moveTo>
                    <a:pt x="5891" y="2362"/>
                  </a:moveTo>
                  <a:cubicBezTo>
                    <a:pt x="7200" y="3712"/>
                    <a:pt x="3927" y="10462"/>
                    <a:pt x="655" y="12150"/>
                  </a:cubicBezTo>
                  <a:cubicBezTo>
                    <a:pt x="0" y="12825"/>
                    <a:pt x="0" y="12825"/>
                    <a:pt x="0" y="12825"/>
                  </a:cubicBezTo>
                  <a:cubicBezTo>
                    <a:pt x="0" y="13163"/>
                    <a:pt x="1309" y="13500"/>
                    <a:pt x="1964" y="13838"/>
                  </a:cubicBezTo>
                  <a:cubicBezTo>
                    <a:pt x="2618" y="14175"/>
                    <a:pt x="3273" y="14175"/>
                    <a:pt x="3273" y="14512"/>
                  </a:cubicBezTo>
                  <a:cubicBezTo>
                    <a:pt x="6545" y="15525"/>
                    <a:pt x="5891" y="18562"/>
                    <a:pt x="5236" y="20588"/>
                  </a:cubicBezTo>
                  <a:cubicBezTo>
                    <a:pt x="5236" y="20925"/>
                    <a:pt x="5236" y="21263"/>
                    <a:pt x="5236" y="21600"/>
                  </a:cubicBezTo>
                  <a:cubicBezTo>
                    <a:pt x="5236" y="21600"/>
                    <a:pt x="5236" y="21600"/>
                    <a:pt x="6545" y="21600"/>
                  </a:cubicBezTo>
                  <a:cubicBezTo>
                    <a:pt x="6545" y="21600"/>
                    <a:pt x="6545" y="21600"/>
                    <a:pt x="6545" y="21600"/>
                  </a:cubicBezTo>
                  <a:cubicBezTo>
                    <a:pt x="6545" y="21600"/>
                    <a:pt x="7200" y="21600"/>
                    <a:pt x="7855" y="21600"/>
                  </a:cubicBezTo>
                  <a:cubicBezTo>
                    <a:pt x="8509" y="21600"/>
                    <a:pt x="9164" y="21600"/>
                    <a:pt x="9164" y="21600"/>
                  </a:cubicBezTo>
                  <a:cubicBezTo>
                    <a:pt x="10473" y="21600"/>
                    <a:pt x="11782" y="21263"/>
                    <a:pt x="13091" y="21263"/>
                  </a:cubicBezTo>
                  <a:cubicBezTo>
                    <a:pt x="13091" y="21263"/>
                    <a:pt x="13091" y="21263"/>
                    <a:pt x="13091" y="21263"/>
                  </a:cubicBezTo>
                  <a:cubicBezTo>
                    <a:pt x="13091" y="21263"/>
                    <a:pt x="13091" y="21263"/>
                    <a:pt x="13091" y="21263"/>
                  </a:cubicBezTo>
                  <a:cubicBezTo>
                    <a:pt x="13091" y="20925"/>
                    <a:pt x="13091" y="20925"/>
                    <a:pt x="13091" y="20925"/>
                  </a:cubicBezTo>
                  <a:cubicBezTo>
                    <a:pt x="13091" y="20925"/>
                    <a:pt x="13091" y="20925"/>
                    <a:pt x="13091" y="20925"/>
                  </a:cubicBezTo>
                  <a:cubicBezTo>
                    <a:pt x="13091" y="20588"/>
                    <a:pt x="13091" y="20588"/>
                    <a:pt x="13091" y="20250"/>
                  </a:cubicBezTo>
                  <a:cubicBezTo>
                    <a:pt x="13091" y="19575"/>
                    <a:pt x="13091" y="17888"/>
                    <a:pt x="16364" y="17550"/>
                  </a:cubicBezTo>
                  <a:cubicBezTo>
                    <a:pt x="16364" y="17213"/>
                    <a:pt x="15709" y="17213"/>
                    <a:pt x="15709" y="16875"/>
                  </a:cubicBezTo>
                  <a:cubicBezTo>
                    <a:pt x="15055" y="16875"/>
                    <a:pt x="15055" y="16875"/>
                    <a:pt x="14400" y="16538"/>
                  </a:cubicBezTo>
                  <a:cubicBezTo>
                    <a:pt x="13745" y="16200"/>
                    <a:pt x="13745" y="15188"/>
                    <a:pt x="14400" y="14850"/>
                  </a:cubicBezTo>
                  <a:cubicBezTo>
                    <a:pt x="15055" y="14175"/>
                    <a:pt x="15709" y="13838"/>
                    <a:pt x="16364" y="13500"/>
                  </a:cubicBezTo>
                  <a:cubicBezTo>
                    <a:pt x="15709" y="13500"/>
                    <a:pt x="15055" y="13163"/>
                    <a:pt x="14400" y="12487"/>
                  </a:cubicBezTo>
                  <a:cubicBezTo>
                    <a:pt x="13091" y="11813"/>
                    <a:pt x="13091" y="11138"/>
                    <a:pt x="13091" y="10800"/>
                  </a:cubicBezTo>
                  <a:cubicBezTo>
                    <a:pt x="13745" y="10125"/>
                    <a:pt x="15709" y="9788"/>
                    <a:pt x="16364" y="9788"/>
                  </a:cubicBezTo>
                  <a:cubicBezTo>
                    <a:pt x="16364" y="9788"/>
                    <a:pt x="16364" y="9788"/>
                    <a:pt x="16364" y="9788"/>
                  </a:cubicBezTo>
                  <a:cubicBezTo>
                    <a:pt x="16364" y="9113"/>
                    <a:pt x="16364" y="8100"/>
                    <a:pt x="17673" y="7425"/>
                  </a:cubicBezTo>
                  <a:cubicBezTo>
                    <a:pt x="18327" y="7088"/>
                    <a:pt x="17673" y="6412"/>
                    <a:pt x="17018" y="5738"/>
                  </a:cubicBezTo>
                  <a:cubicBezTo>
                    <a:pt x="17018" y="5062"/>
                    <a:pt x="16364" y="4725"/>
                    <a:pt x="16364" y="4387"/>
                  </a:cubicBezTo>
                  <a:cubicBezTo>
                    <a:pt x="16364" y="3375"/>
                    <a:pt x="18327" y="3038"/>
                    <a:pt x="19636" y="2700"/>
                  </a:cubicBezTo>
                  <a:cubicBezTo>
                    <a:pt x="20291" y="2362"/>
                    <a:pt x="20945" y="2362"/>
                    <a:pt x="21600" y="2025"/>
                  </a:cubicBezTo>
                  <a:cubicBezTo>
                    <a:pt x="20945" y="1687"/>
                    <a:pt x="19636" y="1350"/>
                    <a:pt x="19636" y="675"/>
                  </a:cubicBezTo>
                  <a:cubicBezTo>
                    <a:pt x="19636" y="675"/>
                    <a:pt x="18327" y="337"/>
                    <a:pt x="17018" y="675"/>
                  </a:cubicBezTo>
                  <a:cubicBezTo>
                    <a:pt x="17018" y="1012"/>
                    <a:pt x="17018" y="1012"/>
                    <a:pt x="16364" y="1012"/>
                  </a:cubicBezTo>
                  <a:cubicBezTo>
                    <a:pt x="15709" y="1350"/>
                    <a:pt x="15709" y="1350"/>
                    <a:pt x="15055" y="1350"/>
                  </a:cubicBezTo>
                  <a:cubicBezTo>
                    <a:pt x="14400" y="1350"/>
                    <a:pt x="14400" y="1012"/>
                    <a:pt x="13745" y="1012"/>
                  </a:cubicBezTo>
                  <a:cubicBezTo>
                    <a:pt x="13745" y="1012"/>
                    <a:pt x="13745" y="1012"/>
                    <a:pt x="13745" y="1012"/>
                  </a:cubicBezTo>
                  <a:cubicBezTo>
                    <a:pt x="13091" y="1012"/>
                    <a:pt x="13091" y="1012"/>
                    <a:pt x="12436" y="1012"/>
                  </a:cubicBezTo>
                  <a:cubicBezTo>
                    <a:pt x="11782" y="1012"/>
                    <a:pt x="11782" y="1012"/>
                    <a:pt x="11127" y="1012"/>
                  </a:cubicBezTo>
                  <a:cubicBezTo>
                    <a:pt x="11127" y="1012"/>
                    <a:pt x="11127" y="1012"/>
                    <a:pt x="10473" y="1012"/>
                  </a:cubicBezTo>
                  <a:cubicBezTo>
                    <a:pt x="10473" y="1012"/>
                    <a:pt x="10473" y="1012"/>
                    <a:pt x="10473" y="1012"/>
                  </a:cubicBezTo>
                  <a:cubicBezTo>
                    <a:pt x="10473" y="1012"/>
                    <a:pt x="10473" y="1012"/>
                    <a:pt x="9818" y="1012"/>
                  </a:cubicBezTo>
                  <a:cubicBezTo>
                    <a:pt x="9818" y="1012"/>
                    <a:pt x="9818" y="1012"/>
                    <a:pt x="9818" y="1012"/>
                  </a:cubicBezTo>
                  <a:cubicBezTo>
                    <a:pt x="9164" y="1012"/>
                    <a:pt x="9164" y="1012"/>
                    <a:pt x="9164" y="1012"/>
                  </a:cubicBezTo>
                  <a:cubicBezTo>
                    <a:pt x="9164" y="1012"/>
                    <a:pt x="9164" y="1012"/>
                    <a:pt x="9164" y="1012"/>
                  </a:cubicBezTo>
                  <a:cubicBezTo>
                    <a:pt x="9164" y="675"/>
                    <a:pt x="9164" y="675"/>
                    <a:pt x="9164" y="675"/>
                  </a:cubicBezTo>
                  <a:cubicBezTo>
                    <a:pt x="8509" y="675"/>
                    <a:pt x="8509" y="675"/>
                    <a:pt x="8509" y="675"/>
                  </a:cubicBezTo>
                  <a:cubicBezTo>
                    <a:pt x="8509" y="675"/>
                    <a:pt x="8509" y="675"/>
                    <a:pt x="8509" y="675"/>
                  </a:cubicBezTo>
                  <a:cubicBezTo>
                    <a:pt x="8509" y="675"/>
                    <a:pt x="8509" y="675"/>
                    <a:pt x="7855" y="337"/>
                  </a:cubicBezTo>
                  <a:cubicBezTo>
                    <a:pt x="7855" y="337"/>
                    <a:pt x="7855" y="337"/>
                    <a:pt x="7855" y="337"/>
                  </a:cubicBezTo>
                  <a:cubicBezTo>
                    <a:pt x="7855" y="337"/>
                    <a:pt x="7855" y="337"/>
                    <a:pt x="7855" y="337"/>
                  </a:cubicBezTo>
                  <a:cubicBezTo>
                    <a:pt x="7855" y="337"/>
                    <a:pt x="7855" y="0"/>
                    <a:pt x="7855" y="0"/>
                  </a:cubicBezTo>
                  <a:cubicBezTo>
                    <a:pt x="7855" y="0"/>
                    <a:pt x="7855" y="0"/>
                    <a:pt x="7855" y="0"/>
                  </a:cubicBezTo>
                  <a:cubicBezTo>
                    <a:pt x="7855" y="0"/>
                    <a:pt x="7200" y="0"/>
                    <a:pt x="7200" y="0"/>
                  </a:cubicBezTo>
                  <a:cubicBezTo>
                    <a:pt x="7200" y="337"/>
                    <a:pt x="6545" y="337"/>
                    <a:pt x="6545" y="337"/>
                  </a:cubicBezTo>
                  <a:cubicBezTo>
                    <a:pt x="5891" y="337"/>
                    <a:pt x="5891" y="337"/>
                    <a:pt x="5891" y="675"/>
                  </a:cubicBezTo>
                  <a:cubicBezTo>
                    <a:pt x="5891" y="675"/>
                    <a:pt x="5891" y="675"/>
                    <a:pt x="5236" y="675"/>
                  </a:cubicBezTo>
                  <a:cubicBezTo>
                    <a:pt x="5236" y="1350"/>
                    <a:pt x="5236" y="2025"/>
                    <a:pt x="5891" y="2362"/>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35" name="Form">
              <a:extLst>
                <a:ext uri="{FF2B5EF4-FFF2-40B4-BE49-F238E27FC236}">
                  <a16:creationId xmlns:a16="http://schemas.microsoft.com/office/drawing/2014/main" id="{F00049FC-A983-4C66-ABA0-782AB75B1B02}"/>
                </a:ext>
              </a:extLst>
            </p:cNvPr>
            <p:cNvSpPr/>
            <p:nvPr/>
          </p:nvSpPr>
          <p:spPr>
            <a:xfrm>
              <a:off x="525908" y="1171459"/>
              <a:ext cx="137655" cy="122516"/>
            </a:xfrm>
            <a:custGeom>
              <a:avLst/>
              <a:gdLst/>
              <a:ahLst/>
              <a:cxnLst>
                <a:cxn ang="0">
                  <a:pos x="wd2" y="hd2"/>
                </a:cxn>
                <a:cxn ang="5400000">
                  <a:pos x="wd2" y="hd2"/>
                </a:cxn>
                <a:cxn ang="10800000">
                  <a:pos x="wd2" y="hd2"/>
                </a:cxn>
                <a:cxn ang="16200000">
                  <a:pos x="wd2" y="hd2"/>
                </a:cxn>
              </a:cxnLst>
              <a:rect l="0" t="0" r="r" b="b"/>
              <a:pathLst>
                <a:path w="21600" h="21436" extrusionOk="0">
                  <a:moveTo>
                    <a:pt x="14580" y="21436"/>
                  </a:moveTo>
                  <a:cubicBezTo>
                    <a:pt x="14580" y="21436"/>
                    <a:pt x="14580" y="20781"/>
                    <a:pt x="14580" y="20127"/>
                  </a:cubicBezTo>
                  <a:cubicBezTo>
                    <a:pt x="14580" y="20127"/>
                    <a:pt x="14580" y="20127"/>
                    <a:pt x="14580" y="19472"/>
                  </a:cubicBezTo>
                  <a:cubicBezTo>
                    <a:pt x="14580" y="19472"/>
                    <a:pt x="15120" y="18818"/>
                    <a:pt x="15120" y="18163"/>
                  </a:cubicBezTo>
                  <a:cubicBezTo>
                    <a:pt x="15120" y="18163"/>
                    <a:pt x="15120" y="18163"/>
                    <a:pt x="15120" y="18163"/>
                  </a:cubicBezTo>
                  <a:cubicBezTo>
                    <a:pt x="15120" y="18163"/>
                    <a:pt x="15120" y="17509"/>
                    <a:pt x="15120" y="16854"/>
                  </a:cubicBezTo>
                  <a:cubicBezTo>
                    <a:pt x="15120" y="16200"/>
                    <a:pt x="14580" y="14891"/>
                    <a:pt x="15120" y="14236"/>
                  </a:cubicBezTo>
                  <a:cubicBezTo>
                    <a:pt x="15660" y="14236"/>
                    <a:pt x="15660" y="14236"/>
                    <a:pt x="16200" y="14236"/>
                  </a:cubicBezTo>
                  <a:cubicBezTo>
                    <a:pt x="18900" y="14236"/>
                    <a:pt x="18900" y="13581"/>
                    <a:pt x="18900" y="13581"/>
                  </a:cubicBezTo>
                  <a:cubicBezTo>
                    <a:pt x="18900" y="11618"/>
                    <a:pt x="19440" y="10963"/>
                    <a:pt x="19980" y="10309"/>
                  </a:cubicBezTo>
                  <a:cubicBezTo>
                    <a:pt x="19980" y="10309"/>
                    <a:pt x="19980" y="10309"/>
                    <a:pt x="19980" y="10309"/>
                  </a:cubicBezTo>
                  <a:cubicBezTo>
                    <a:pt x="19980" y="9654"/>
                    <a:pt x="18900" y="9000"/>
                    <a:pt x="18900" y="8345"/>
                  </a:cubicBezTo>
                  <a:cubicBezTo>
                    <a:pt x="18360" y="8345"/>
                    <a:pt x="18360" y="7691"/>
                    <a:pt x="18360" y="7691"/>
                  </a:cubicBezTo>
                  <a:cubicBezTo>
                    <a:pt x="17820" y="7036"/>
                    <a:pt x="17820" y="7036"/>
                    <a:pt x="17820" y="7036"/>
                  </a:cubicBezTo>
                  <a:cubicBezTo>
                    <a:pt x="17820" y="6381"/>
                    <a:pt x="17820" y="6381"/>
                    <a:pt x="17820" y="6381"/>
                  </a:cubicBezTo>
                  <a:cubicBezTo>
                    <a:pt x="18360" y="5727"/>
                    <a:pt x="18900" y="5072"/>
                    <a:pt x="19440" y="5072"/>
                  </a:cubicBezTo>
                  <a:cubicBezTo>
                    <a:pt x="19980" y="4418"/>
                    <a:pt x="20520" y="3763"/>
                    <a:pt x="21060" y="2454"/>
                  </a:cubicBezTo>
                  <a:cubicBezTo>
                    <a:pt x="21060" y="2454"/>
                    <a:pt x="21060" y="2454"/>
                    <a:pt x="21060" y="2454"/>
                  </a:cubicBezTo>
                  <a:cubicBezTo>
                    <a:pt x="21060" y="2454"/>
                    <a:pt x="21060" y="2454"/>
                    <a:pt x="21600" y="2454"/>
                  </a:cubicBezTo>
                  <a:cubicBezTo>
                    <a:pt x="21600" y="2454"/>
                    <a:pt x="21600" y="2454"/>
                    <a:pt x="21600" y="2454"/>
                  </a:cubicBezTo>
                  <a:cubicBezTo>
                    <a:pt x="21600" y="2454"/>
                    <a:pt x="21600" y="2454"/>
                    <a:pt x="21600" y="2454"/>
                  </a:cubicBezTo>
                  <a:cubicBezTo>
                    <a:pt x="21600" y="2454"/>
                    <a:pt x="21600" y="1800"/>
                    <a:pt x="21600" y="1800"/>
                  </a:cubicBezTo>
                  <a:cubicBezTo>
                    <a:pt x="21600" y="1800"/>
                    <a:pt x="21600" y="1800"/>
                    <a:pt x="21600" y="1800"/>
                  </a:cubicBezTo>
                  <a:cubicBezTo>
                    <a:pt x="21600" y="1145"/>
                    <a:pt x="21600" y="1145"/>
                    <a:pt x="21060" y="1145"/>
                  </a:cubicBezTo>
                  <a:cubicBezTo>
                    <a:pt x="21060" y="491"/>
                    <a:pt x="21060" y="491"/>
                    <a:pt x="21060" y="491"/>
                  </a:cubicBezTo>
                  <a:cubicBezTo>
                    <a:pt x="21060" y="1145"/>
                    <a:pt x="20520" y="491"/>
                    <a:pt x="19980" y="491"/>
                  </a:cubicBezTo>
                  <a:cubicBezTo>
                    <a:pt x="18900" y="-164"/>
                    <a:pt x="17280" y="-164"/>
                    <a:pt x="14580" y="491"/>
                  </a:cubicBezTo>
                  <a:cubicBezTo>
                    <a:pt x="14580" y="491"/>
                    <a:pt x="14580" y="491"/>
                    <a:pt x="14580" y="491"/>
                  </a:cubicBezTo>
                  <a:cubicBezTo>
                    <a:pt x="12960" y="1145"/>
                    <a:pt x="12420" y="2454"/>
                    <a:pt x="12420" y="2454"/>
                  </a:cubicBezTo>
                  <a:cubicBezTo>
                    <a:pt x="12420" y="3109"/>
                    <a:pt x="12420" y="3763"/>
                    <a:pt x="12420" y="3763"/>
                  </a:cubicBezTo>
                  <a:cubicBezTo>
                    <a:pt x="12960" y="4418"/>
                    <a:pt x="12960" y="5072"/>
                    <a:pt x="12960" y="5727"/>
                  </a:cubicBezTo>
                  <a:cubicBezTo>
                    <a:pt x="12420" y="7036"/>
                    <a:pt x="11340" y="7036"/>
                    <a:pt x="10260" y="7036"/>
                  </a:cubicBezTo>
                  <a:cubicBezTo>
                    <a:pt x="9180" y="7036"/>
                    <a:pt x="8100" y="6381"/>
                    <a:pt x="8100" y="5072"/>
                  </a:cubicBezTo>
                  <a:cubicBezTo>
                    <a:pt x="7560" y="5072"/>
                    <a:pt x="7560" y="5727"/>
                    <a:pt x="7560" y="5727"/>
                  </a:cubicBezTo>
                  <a:cubicBezTo>
                    <a:pt x="7020" y="5727"/>
                    <a:pt x="7020" y="6381"/>
                    <a:pt x="7020" y="6381"/>
                  </a:cubicBezTo>
                  <a:cubicBezTo>
                    <a:pt x="7560" y="8345"/>
                    <a:pt x="6480" y="9000"/>
                    <a:pt x="5400" y="10309"/>
                  </a:cubicBezTo>
                  <a:cubicBezTo>
                    <a:pt x="4860" y="10963"/>
                    <a:pt x="4320" y="11618"/>
                    <a:pt x="4320" y="12272"/>
                  </a:cubicBezTo>
                  <a:cubicBezTo>
                    <a:pt x="4860" y="14891"/>
                    <a:pt x="3240" y="17509"/>
                    <a:pt x="0" y="19472"/>
                  </a:cubicBezTo>
                  <a:cubicBezTo>
                    <a:pt x="0" y="19472"/>
                    <a:pt x="0" y="19472"/>
                    <a:pt x="540" y="19472"/>
                  </a:cubicBezTo>
                  <a:cubicBezTo>
                    <a:pt x="540" y="19472"/>
                    <a:pt x="540" y="19472"/>
                    <a:pt x="540" y="19472"/>
                  </a:cubicBezTo>
                  <a:cubicBezTo>
                    <a:pt x="540" y="19472"/>
                    <a:pt x="540" y="19472"/>
                    <a:pt x="1080" y="19472"/>
                  </a:cubicBezTo>
                  <a:cubicBezTo>
                    <a:pt x="1080" y="19472"/>
                    <a:pt x="1080" y="19472"/>
                    <a:pt x="1080" y="19472"/>
                  </a:cubicBezTo>
                  <a:cubicBezTo>
                    <a:pt x="1080" y="19472"/>
                    <a:pt x="1620" y="19472"/>
                    <a:pt x="1620" y="19472"/>
                  </a:cubicBezTo>
                  <a:cubicBezTo>
                    <a:pt x="1620" y="19472"/>
                    <a:pt x="1620" y="19472"/>
                    <a:pt x="2160" y="19472"/>
                  </a:cubicBezTo>
                  <a:cubicBezTo>
                    <a:pt x="2160" y="19472"/>
                    <a:pt x="2160" y="19472"/>
                    <a:pt x="2160" y="19472"/>
                  </a:cubicBezTo>
                  <a:cubicBezTo>
                    <a:pt x="2160" y="18818"/>
                    <a:pt x="2700" y="18818"/>
                    <a:pt x="2700" y="18818"/>
                  </a:cubicBezTo>
                  <a:cubicBezTo>
                    <a:pt x="2700" y="18818"/>
                    <a:pt x="2700" y="18818"/>
                    <a:pt x="3240" y="18818"/>
                  </a:cubicBezTo>
                  <a:cubicBezTo>
                    <a:pt x="3240" y="18818"/>
                    <a:pt x="3240" y="18818"/>
                    <a:pt x="3240" y="18818"/>
                  </a:cubicBezTo>
                  <a:cubicBezTo>
                    <a:pt x="3240" y="18818"/>
                    <a:pt x="3240" y="18818"/>
                    <a:pt x="3780" y="18818"/>
                  </a:cubicBezTo>
                  <a:cubicBezTo>
                    <a:pt x="3780" y="18818"/>
                    <a:pt x="3780" y="18818"/>
                    <a:pt x="3780" y="18163"/>
                  </a:cubicBezTo>
                  <a:cubicBezTo>
                    <a:pt x="3780" y="18163"/>
                    <a:pt x="4320" y="18163"/>
                    <a:pt x="4320" y="18163"/>
                  </a:cubicBezTo>
                  <a:cubicBezTo>
                    <a:pt x="4320" y="18163"/>
                    <a:pt x="4320" y="18163"/>
                    <a:pt x="4320" y="18163"/>
                  </a:cubicBezTo>
                  <a:cubicBezTo>
                    <a:pt x="4320" y="18163"/>
                    <a:pt x="4860" y="18163"/>
                    <a:pt x="4860" y="17509"/>
                  </a:cubicBezTo>
                  <a:cubicBezTo>
                    <a:pt x="4860" y="17509"/>
                    <a:pt x="5400" y="17509"/>
                    <a:pt x="5400" y="16854"/>
                  </a:cubicBezTo>
                  <a:cubicBezTo>
                    <a:pt x="5940" y="16854"/>
                    <a:pt x="6480" y="16854"/>
                    <a:pt x="7020" y="16854"/>
                  </a:cubicBezTo>
                  <a:cubicBezTo>
                    <a:pt x="7560" y="16854"/>
                    <a:pt x="8640" y="16854"/>
                    <a:pt x="9180" y="17509"/>
                  </a:cubicBezTo>
                  <a:cubicBezTo>
                    <a:pt x="9180" y="17509"/>
                    <a:pt x="9180" y="17509"/>
                    <a:pt x="9180" y="17509"/>
                  </a:cubicBezTo>
                  <a:cubicBezTo>
                    <a:pt x="9180" y="17509"/>
                    <a:pt x="9720" y="17509"/>
                    <a:pt x="9720" y="17509"/>
                  </a:cubicBezTo>
                  <a:cubicBezTo>
                    <a:pt x="9720" y="18163"/>
                    <a:pt x="10260" y="18163"/>
                    <a:pt x="10260" y="18163"/>
                  </a:cubicBezTo>
                  <a:cubicBezTo>
                    <a:pt x="10800" y="18818"/>
                    <a:pt x="11340" y="19472"/>
                    <a:pt x="11880" y="19472"/>
                  </a:cubicBezTo>
                  <a:cubicBezTo>
                    <a:pt x="11880" y="19472"/>
                    <a:pt x="12420" y="20127"/>
                    <a:pt x="12420" y="20127"/>
                  </a:cubicBezTo>
                  <a:cubicBezTo>
                    <a:pt x="12420" y="20127"/>
                    <a:pt x="12420" y="20127"/>
                    <a:pt x="12960" y="20127"/>
                  </a:cubicBezTo>
                  <a:cubicBezTo>
                    <a:pt x="12960" y="20127"/>
                    <a:pt x="12960" y="20127"/>
                    <a:pt x="12960" y="20781"/>
                  </a:cubicBezTo>
                  <a:cubicBezTo>
                    <a:pt x="13500" y="20781"/>
                    <a:pt x="13500" y="20781"/>
                    <a:pt x="13500" y="20781"/>
                  </a:cubicBezTo>
                  <a:cubicBezTo>
                    <a:pt x="13500" y="20781"/>
                    <a:pt x="13500" y="20781"/>
                    <a:pt x="14040" y="21436"/>
                  </a:cubicBezTo>
                  <a:cubicBezTo>
                    <a:pt x="14040" y="21436"/>
                    <a:pt x="14040" y="21436"/>
                    <a:pt x="14040" y="21436"/>
                  </a:cubicBezTo>
                  <a:cubicBezTo>
                    <a:pt x="14040" y="21436"/>
                    <a:pt x="14580" y="21436"/>
                    <a:pt x="14580" y="21436"/>
                  </a:cubicBezTo>
                  <a:cubicBezTo>
                    <a:pt x="14580" y="21436"/>
                    <a:pt x="14580" y="21436"/>
                    <a:pt x="14580" y="21436"/>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36" name="Form">
              <a:extLst>
                <a:ext uri="{FF2B5EF4-FFF2-40B4-BE49-F238E27FC236}">
                  <a16:creationId xmlns:a16="http://schemas.microsoft.com/office/drawing/2014/main" id="{A79ACBB7-6B03-4536-94CB-654389D4514E}"/>
                </a:ext>
              </a:extLst>
            </p:cNvPr>
            <p:cNvSpPr/>
            <p:nvPr/>
          </p:nvSpPr>
          <p:spPr>
            <a:xfrm>
              <a:off x="497671" y="1280716"/>
              <a:ext cx="127068" cy="98129"/>
            </a:xfrm>
            <a:custGeom>
              <a:avLst/>
              <a:gdLst/>
              <a:ahLst/>
              <a:cxnLst>
                <a:cxn ang="0">
                  <a:pos x="wd2" y="hd2"/>
                </a:cxn>
                <a:cxn ang="5400000">
                  <a:pos x="wd2" y="hd2"/>
                </a:cxn>
                <a:cxn ang="10800000">
                  <a:pos x="wd2" y="hd2"/>
                </a:cxn>
                <a:cxn ang="16200000">
                  <a:pos x="wd2" y="hd2"/>
                </a:cxn>
              </a:cxnLst>
              <a:rect l="0" t="0" r="r" b="b"/>
              <a:pathLst>
                <a:path w="21600" h="21131" extrusionOk="0">
                  <a:moveTo>
                    <a:pt x="18189" y="21131"/>
                  </a:moveTo>
                  <a:cubicBezTo>
                    <a:pt x="18189" y="20331"/>
                    <a:pt x="18189" y="20331"/>
                    <a:pt x="18189" y="20331"/>
                  </a:cubicBezTo>
                  <a:cubicBezTo>
                    <a:pt x="18189" y="19531"/>
                    <a:pt x="18189" y="19531"/>
                    <a:pt x="18189" y="19531"/>
                  </a:cubicBezTo>
                  <a:cubicBezTo>
                    <a:pt x="18189" y="18731"/>
                    <a:pt x="18758" y="18731"/>
                    <a:pt x="18758" y="18731"/>
                  </a:cubicBezTo>
                  <a:cubicBezTo>
                    <a:pt x="18758" y="18731"/>
                    <a:pt x="18758" y="17931"/>
                    <a:pt x="18758" y="17931"/>
                  </a:cubicBezTo>
                  <a:cubicBezTo>
                    <a:pt x="18758" y="17931"/>
                    <a:pt x="18758" y="17931"/>
                    <a:pt x="18758" y="17131"/>
                  </a:cubicBezTo>
                  <a:cubicBezTo>
                    <a:pt x="18758" y="17131"/>
                    <a:pt x="18758" y="17131"/>
                    <a:pt x="18758" y="16331"/>
                  </a:cubicBezTo>
                  <a:cubicBezTo>
                    <a:pt x="19326" y="16331"/>
                    <a:pt x="19326" y="16331"/>
                    <a:pt x="19326" y="16331"/>
                  </a:cubicBezTo>
                  <a:cubicBezTo>
                    <a:pt x="19326" y="16331"/>
                    <a:pt x="19326" y="15531"/>
                    <a:pt x="19326" y="15531"/>
                  </a:cubicBezTo>
                  <a:cubicBezTo>
                    <a:pt x="19326" y="15531"/>
                    <a:pt x="19326" y="15531"/>
                    <a:pt x="19326" y="15531"/>
                  </a:cubicBezTo>
                  <a:cubicBezTo>
                    <a:pt x="19895" y="14731"/>
                    <a:pt x="19895" y="14731"/>
                    <a:pt x="19895" y="14731"/>
                  </a:cubicBezTo>
                  <a:cubicBezTo>
                    <a:pt x="19895" y="14731"/>
                    <a:pt x="19895" y="14731"/>
                    <a:pt x="20463" y="14731"/>
                  </a:cubicBezTo>
                  <a:cubicBezTo>
                    <a:pt x="20463" y="13931"/>
                    <a:pt x="20463" y="13931"/>
                    <a:pt x="20463" y="13931"/>
                  </a:cubicBezTo>
                  <a:cubicBezTo>
                    <a:pt x="20463" y="13931"/>
                    <a:pt x="20463" y="13931"/>
                    <a:pt x="20463" y="13931"/>
                  </a:cubicBezTo>
                  <a:cubicBezTo>
                    <a:pt x="21032" y="13931"/>
                    <a:pt x="21032" y="13931"/>
                    <a:pt x="21032" y="13931"/>
                  </a:cubicBezTo>
                  <a:cubicBezTo>
                    <a:pt x="21032" y="13931"/>
                    <a:pt x="21032" y="13931"/>
                    <a:pt x="21032" y="13931"/>
                  </a:cubicBezTo>
                  <a:cubicBezTo>
                    <a:pt x="21032" y="13131"/>
                    <a:pt x="21032" y="13131"/>
                    <a:pt x="21600" y="13131"/>
                  </a:cubicBezTo>
                  <a:cubicBezTo>
                    <a:pt x="21600" y="12331"/>
                    <a:pt x="21600" y="12331"/>
                    <a:pt x="21600" y="12331"/>
                  </a:cubicBezTo>
                  <a:cubicBezTo>
                    <a:pt x="21600" y="12331"/>
                    <a:pt x="21600" y="12331"/>
                    <a:pt x="21600" y="12331"/>
                  </a:cubicBezTo>
                  <a:cubicBezTo>
                    <a:pt x="21600" y="11531"/>
                    <a:pt x="21600" y="11531"/>
                    <a:pt x="21600" y="10731"/>
                  </a:cubicBezTo>
                  <a:cubicBezTo>
                    <a:pt x="21600" y="10731"/>
                    <a:pt x="21032" y="10731"/>
                    <a:pt x="21032" y="10731"/>
                  </a:cubicBezTo>
                  <a:cubicBezTo>
                    <a:pt x="21032" y="9931"/>
                    <a:pt x="21032" y="9931"/>
                    <a:pt x="21032" y="9931"/>
                  </a:cubicBezTo>
                  <a:cubicBezTo>
                    <a:pt x="21032" y="9931"/>
                    <a:pt x="20463" y="9131"/>
                    <a:pt x="20463" y="9131"/>
                  </a:cubicBezTo>
                  <a:cubicBezTo>
                    <a:pt x="20463" y="9131"/>
                    <a:pt x="20463" y="9131"/>
                    <a:pt x="20463" y="8331"/>
                  </a:cubicBezTo>
                  <a:cubicBezTo>
                    <a:pt x="20463" y="8331"/>
                    <a:pt x="20463" y="8331"/>
                    <a:pt x="20463" y="8331"/>
                  </a:cubicBezTo>
                  <a:cubicBezTo>
                    <a:pt x="20463" y="8331"/>
                    <a:pt x="20463" y="7531"/>
                    <a:pt x="20463" y="7531"/>
                  </a:cubicBezTo>
                  <a:cubicBezTo>
                    <a:pt x="20463" y="7531"/>
                    <a:pt x="19895" y="7531"/>
                    <a:pt x="19895" y="7531"/>
                  </a:cubicBezTo>
                  <a:cubicBezTo>
                    <a:pt x="19895" y="7531"/>
                    <a:pt x="19895" y="7531"/>
                    <a:pt x="19895" y="6731"/>
                  </a:cubicBezTo>
                  <a:cubicBezTo>
                    <a:pt x="19895" y="6731"/>
                    <a:pt x="19326" y="5931"/>
                    <a:pt x="19326" y="5931"/>
                  </a:cubicBezTo>
                  <a:cubicBezTo>
                    <a:pt x="18189" y="4331"/>
                    <a:pt x="17621" y="4331"/>
                    <a:pt x="16484" y="3531"/>
                  </a:cubicBezTo>
                  <a:cubicBezTo>
                    <a:pt x="15916" y="2731"/>
                    <a:pt x="15347" y="1931"/>
                    <a:pt x="14211" y="1131"/>
                  </a:cubicBezTo>
                  <a:cubicBezTo>
                    <a:pt x="13642" y="331"/>
                    <a:pt x="12505" y="-469"/>
                    <a:pt x="11937" y="331"/>
                  </a:cubicBezTo>
                  <a:cubicBezTo>
                    <a:pt x="10232" y="2731"/>
                    <a:pt x="6821" y="3531"/>
                    <a:pt x="4547" y="3531"/>
                  </a:cubicBezTo>
                  <a:cubicBezTo>
                    <a:pt x="4547" y="3531"/>
                    <a:pt x="4547" y="3531"/>
                    <a:pt x="4547" y="3531"/>
                  </a:cubicBezTo>
                  <a:cubicBezTo>
                    <a:pt x="4547" y="3531"/>
                    <a:pt x="4547" y="3531"/>
                    <a:pt x="4547" y="3531"/>
                  </a:cubicBezTo>
                  <a:cubicBezTo>
                    <a:pt x="3979" y="3531"/>
                    <a:pt x="3979" y="3531"/>
                    <a:pt x="3979" y="3531"/>
                  </a:cubicBezTo>
                  <a:cubicBezTo>
                    <a:pt x="3979" y="3531"/>
                    <a:pt x="3979" y="3531"/>
                    <a:pt x="3979" y="3531"/>
                  </a:cubicBezTo>
                  <a:cubicBezTo>
                    <a:pt x="3411" y="3531"/>
                    <a:pt x="3411" y="3531"/>
                    <a:pt x="3411" y="3531"/>
                  </a:cubicBezTo>
                  <a:cubicBezTo>
                    <a:pt x="3411" y="3531"/>
                    <a:pt x="2842" y="3531"/>
                    <a:pt x="2842" y="2731"/>
                  </a:cubicBezTo>
                  <a:cubicBezTo>
                    <a:pt x="2842" y="2731"/>
                    <a:pt x="2842" y="2731"/>
                    <a:pt x="2842" y="2731"/>
                  </a:cubicBezTo>
                  <a:cubicBezTo>
                    <a:pt x="1705" y="3531"/>
                    <a:pt x="1137" y="4331"/>
                    <a:pt x="0" y="4331"/>
                  </a:cubicBezTo>
                  <a:cubicBezTo>
                    <a:pt x="0" y="4331"/>
                    <a:pt x="0" y="4331"/>
                    <a:pt x="0" y="4331"/>
                  </a:cubicBezTo>
                  <a:cubicBezTo>
                    <a:pt x="0" y="5131"/>
                    <a:pt x="568" y="5931"/>
                    <a:pt x="1137" y="6731"/>
                  </a:cubicBezTo>
                  <a:cubicBezTo>
                    <a:pt x="1137" y="6731"/>
                    <a:pt x="1705" y="5931"/>
                    <a:pt x="1705" y="5931"/>
                  </a:cubicBezTo>
                  <a:cubicBezTo>
                    <a:pt x="2842" y="5931"/>
                    <a:pt x="3411" y="7531"/>
                    <a:pt x="3979" y="8331"/>
                  </a:cubicBezTo>
                  <a:cubicBezTo>
                    <a:pt x="4547" y="9131"/>
                    <a:pt x="5116" y="9131"/>
                    <a:pt x="5116" y="9931"/>
                  </a:cubicBezTo>
                  <a:cubicBezTo>
                    <a:pt x="5684" y="9931"/>
                    <a:pt x="6253" y="9931"/>
                    <a:pt x="6253" y="10731"/>
                  </a:cubicBezTo>
                  <a:cubicBezTo>
                    <a:pt x="7958" y="11531"/>
                    <a:pt x="9663" y="12331"/>
                    <a:pt x="9663" y="13931"/>
                  </a:cubicBezTo>
                  <a:cubicBezTo>
                    <a:pt x="9663" y="15531"/>
                    <a:pt x="10232" y="16331"/>
                    <a:pt x="10232" y="16331"/>
                  </a:cubicBezTo>
                  <a:cubicBezTo>
                    <a:pt x="10232" y="15531"/>
                    <a:pt x="10800" y="15531"/>
                    <a:pt x="11368" y="14731"/>
                  </a:cubicBezTo>
                  <a:cubicBezTo>
                    <a:pt x="11937" y="13931"/>
                    <a:pt x="12505" y="13131"/>
                    <a:pt x="13074" y="13131"/>
                  </a:cubicBezTo>
                  <a:cubicBezTo>
                    <a:pt x="13642" y="13131"/>
                    <a:pt x="14211" y="13931"/>
                    <a:pt x="14211" y="15531"/>
                  </a:cubicBezTo>
                  <a:cubicBezTo>
                    <a:pt x="14211" y="17131"/>
                    <a:pt x="14779" y="17931"/>
                    <a:pt x="14779" y="17931"/>
                  </a:cubicBezTo>
                  <a:cubicBezTo>
                    <a:pt x="15347" y="17931"/>
                    <a:pt x="15347" y="17931"/>
                    <a:pt x="15347" y="17931"/>
                  </a:cubicBezTo>
                  <a:cubicBezTo>
                    <a:pt x="16484" y="17931"/>
                    <a:pt x="17053" y="19531"/>
                    <a:pt x="17621" y="20331"/>
                  </a:cubicBezTo>
                  <a:cubicBezTo>
                    <a:pt x="17621" y="20331"/>
                    <a:pt x="17621" y="20331"/>
                    <a:pt x="18189" y="20331"/>
                  </a:cubicBezTo>
                  <a:cubicBezTo>
                    <a:pt x="18189" y="21131"/>
                    <a:pt x="18189" y="21131"/>
                    <a:pt x="18189" y="21131"/>
                  </a:cubicBezTo>
                  <a:cubicBezTo>
                    <a:pt x="18189" y="21131"/>
                    <a:pt x="18189" y="21131"/>
                    <a:pt x="18189" y="21131"/>
                  </a:cubicBezTo>
                  <a:cubicBezTo>
                    <a:pt x="18189" y="21131"/>
                    <a:pt x="18189" y="21131"/>
                    <a:pt x="18189" y="21131"/>
                  </a:cubicBezTo>
                  <a:cubicBezTo>
                    <a:pt x="18189" y="21131"/>
                    <a:pt x="18189" y="21131"/>
                    <a:pt x="18189" y="21131"/>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37" name="Form">
              <a:extLst>
                <a:ext uri="{FF2B5EF4-FFF2-40B4-BE49-F238E27FC236}">
                  <a16:creationId xmlns:a16="http://schemas.microsoft.com/office/drawing/2014/main" id="{D9200F91-2002-43E6-94AF-A922EE0F9CB1}"/>
                </a:ext>
              </a:extLst>
            </p:cNvPr>
            <p:cNvSpPr/>
            <p:nvPr/>
          </p:nvSpPr>
          <p:spPr>
            <a:xfrm>
              <a:off x="1164763" y="1452141"/>
              <a:ext cx="329675" cy="227610"/>
            </a:xfrm>
            <a:custGeom>
              <a:avLst/>
              <a:gdLst/>
              <a:ahLst/>
              <a:cxnLst>
                <a:cxn ang="0">
                  <a:pos x="wd2" y="hd2"/>
                </a:cxn>
                <a:cxn ang="5400000">
                  <a:pos x="wd2" y="hd2"/>
                </a:cxn>
                <a:cxn ang="10800000">
                  <a:pos x="wd2" y="hd2"/>
                </a:cxn>
                <a:cxn ang="16200000">
                  <a:pos x="wd2" y="hd2"/>
                </a:cxn>
              </a:cxnLst>
              <a:rect l="0" t="0" r="r" b="b"/>
              <a:pathLst>
                <a:path w="21462" h="21600" extrusionOk="0">
                  <a:moveTo>
                    <a:pt x="18073" y="13587"/>
                  </a:moveTo>
                  <a:cubicBezTo>
                    <a:pt x="18073" y="13587"/>
                    <a:pt x="18073" y="13239"/>
                    <a:pt x="18073" y="13239"/>
                  </a:cubicBezTo>
                  <a:cubicBezTo>
                    <a:pt x="18073" y="13239"/>
                    <a:pt x="17853" y="12890"/>
                    <a:pt x="17853" y="12890"/>
                  </a:cubicBezTo>
                  <a:cubicBezTo>
                    <a:pt x="17853" y="12542"/>
                    <a:pt x="17853" y="12542"/>
                    <a:pt x="17853" y="12542"/>
                  </a:cubicBezTo>
                  <a:cubicBezTo>
                    <a:pt x="17853" y="12194"/>
                    <a:pt x="17853" y="12194"/>
                    <a:pt x="17633" y="11845"/>
                  </a:cubicBezTo>
                  <a:cubicBezTo>
                    <a:pt x="17633" y="11845"/>
                    <a:pt x="17633" y="11845"/>
                    <a:pt x="17633" y="11497"/>
                  </a:cubicBezTo>
                  <a:cubicBezTo>
                    <a:pt x="17633" y="11497"/>
                    <a:pt x="17633" y="11148"/>
                    <a:pt x="17633" y="10800"/>
                  </a:cubicBezTo>
                  <a:cubicBezTo>
                    <a:pt x="17633" y="10800"/>
                    <a:pt x="17633" y="10800"/>
                    <a:pt x="17633" y="10800"/>
                  </a:cubicBezTo>
                  <a:cubicBezTo>
                    <a:pt x="17633" y="10800"/>
                    <a:pt x="17633" y="10452"/>
                    <a:pt x="17633" y="10452"/>
                  </a:cubicBezTo>
                  <a:cubicBezTo>
                    <a:pt x="17633" y="9755"/>
                    <a:pt x="17633" y="9058"/>
                    <a:pt x="18073" y="8710"/>
                  </a:cubicBezTo>
                  <a:cubicBezTo>
                    <a:pt x="18073" y="8013"/>
                    <a:pt x="17412" y="5574"/>
                    <a:pt x="16310" y="4181"/>
                  </a:cubicBezTo>
                  <a:cubicBezTo>
                    <a:pt x="16310" y="4181"/>
                    <a:pt x="16310" y="4181"/>
                    <a:pt x="16310" y="3832"/>
                  </a:cubicBezTo>
                  <a:cubicBezTo>
                    <a:pt x="16310" y="3832"/>
                    <a:pt x="16310" y="3832"/>
                    <a:pt x="16310" y="3832"/>
                  </a:cubicBezTo>
                  <a:cubicBezTo>
                    <a:pt x="16310" y="3832"/>
                    <a:pt x="16310" y="3832"/>
                    <a:pt x="16310" y="3832"/>
                  </a:cubicBezTo>
                  <a:cubicBezTo>
                    <a:pt x="16310" y="3832"/>
                    <a:pt x="16310" y="3832"/>
                    <a:pt x="16310" y="3832"/>
                  </a:cubicBezTo>
                  <a:cubicBezTo>
                    <a:pt x="16310" y="3832"/>
                    <a:pt x="16090" y="3484"/>
                    <a:pt x="16090" y="3484"/>
                  </a:cubicBezTo>
                  <a:cubicBezTo>
                    <a:pt x="16090" y="3484"/>
                    <a:pt x="16090" y="3484"/>
                    <a:pt x="16090" y="3484"/>
                  </a:cubicBezTo>
                  <a:cubicBezTo>
                    <a:pt x="16090" y="3484"/>
                    <a:pt x="16090" y="3135"/>
                    <a:pt x="16090" y="3135"/>
                  </a:cubicBezTo>
                  <a:cubicBezTo>
                    <a:pt x="16090" y="3135"/>
                    <a:pt x="15869" y="3135"/>
                    <a:pt x="15869" y="2787"/>
                  </a:cubicBezTo>
                  <a:cubicBezTo>
                    <a:pt x="15869" y="2787"/>
                    <a:pt x="15869" y="2787"/>
                    <a:pt x="15869" y="2787"/>
                  </a:cubicBezTo>
                  <a:cubicBezTo>
                    <a:pt x="15869" y="2439"/>
                    <a:pt x="15649" y="2439"/>
                    <a:pt x="15649" y="2439"/>
                  </a:cubicBezTo>
                  <a:cubicBezTo>
                    <a:pt x="15649" y="2090"/>
                    <a:pt x="15649" y="2090"/>
                    <a:pt x="15429" y="1742"/>
                  </a:cubicBezTo>
                  <a:cubicBezTo>
                    <a:pt x="15429" y="1742"/>
                    <a:pt x="15429" y="1742"/>
                    <a:pt x="15429" y="1394"/>
                  </a:cubicBezTo>
                  <a:cubicBezTo>
                    <a:pt x="15429" y="1394"/>
                    <a:pt x="15208" y="1045"/>
                    <a:pt x="15208" y="1045"/>
                  </a:cubicBezTo>
                  <a:cubicBezTo>
                    <a:pt x="15208" y="697"/>
                    <a:pt x="15208" y="697"/>
                    <a:pt x="14988" y="697"/>
                  </a:cubicBezTo>
                  <a:cubicBezTo>
                    <a:pt x="14988" y="348"/>
                    <a:pt x="14988" y="348"/>
                    <a:pt x="14988" y="0"/>
                  </a:cubicBezTo>
                  <a:cubicBezTo>
                    <a:pt x="14547" y="348"/>
                    <a:pt x="14547" y="348"/>
                    <a:pt x="14327" y="348"/>
                  </a:cubicBezTo>
                  <a:cubicBezTo>
                    <a:pt x="14327" y="348"/>
                    <a:pt x="14327" y="348"/>
                    <a:pt x="14327" y="348"/>
                  </a:cubicBezTo>
                  <a:cubicBezTo>
                    <a:pt x="14327" y="348"/>
                    <a:pt x="14327" y="348"/>
                    <a:pt x="14327" y="348"/>
                  </a:cubicBezTo>
                  <a:cubicBezTo>
                    <a:pt x="14106" y="697"/>
                    <a:pt x="14106" y="697"/>
                    <a:pt x="14106" y="1045"/>
                  </a:cubicBezTo>
                  <a:cubicBezTo>
                    <a:pt x="13886" y="1394"/>
                    <a:pt x="13445" y="1742"/>
                    <a:pt x="13004" y="1742"/>
                  </a:cubicBezTo>
                  <a:cubicBezTo>
                    <a:pt x="13004" y="1742"/>
                    <a:pt x="12784" y="1742"/>
                    <a:pt x="12784" y="1742"/>
                  </a:cubicBezTo>
                  <a:cubicBezTo>
                    <a:pt x="12563" y="2090"/>
                    <a:pt x="12563" y="2090"/>
                    <a:pt x="12563" y="2090"/>
                  </a:cubicBezTo>
                  <a:cubicBezTo>
                    <a:pt x="12343" y="2090"/>
                    <a:pt x="12122" y="2090"/>
                    <a:pt x="12122" y="1742"/>
                  </a:cubicBezTo>
                  <a:cubicBezTo>
                    <a:pt x="11902" y="1742"/>
                    <a:pt x="11682" y="1742"/>
                    <a:pt x="11461" y="2090"/>
                  </a:cubicBezTo>
                  <a:cubicBezTo>
                    <a:pt x="11020" y="2787"/>
                    <a:pt x="10139" y="3135"/>
                    <a:pt x="9918" y="2439"/>
                  </a:cubicBezTo>
                  <a:cubicBezTo>
                    <a:pt x="9698" y="2439"/>
                    <a:pt x="9037" y="2090"/>
                    <a:pt x="8596" y="2090"/>
                  </a:cubicBezTo>
                  <a:cubicBezTo>
                    <a:pt x="8376" y="2090"/>
                    <a:pt x="7935" y="1742"/>
                    <a:pt x="7053" y="1394"/>
                  </a:cubicBezTo>
                  <a:cubicBezTo>
                    <a:pt x="6833" y="1394"/>
                    <a:pt x="6392" y="1394"/>
                    <a:pt x="6171" y="1394"/>
                  </a:cubicBezTo>
                  <a:cubicBezTo>
                    <a:pt x="6171" y="1394"/>
                    <a:pt x="5951" y="1394"/>
                    <a:pt x="5951" y="1394"/>
                  </a:cubicBezTo>
                  <a:cubicBezTo>
                    <a:pt x="5951" y="1394"/>
                    <a:pt x="5951" y="1394"/>
                    <a:pt x="5951" y="1394"/>
                  </a:cubicBezTo>
                  <a:cubicBezTo>
                    <a:pt x="5731" y="1394"/>
                    <a:pt x="5731" y="1394"/>
                    <a:pt x="5731" y="1394"/>
                  </a:cubicBezTo>
                  <a:cubicBezTo>
                    <a:pt x="5731" y="1394"/>
                    <a:pt x="5731" y="1394"/>
                    <a:pt x="5731" y="1394"/>
                  </a:cubicBezTo>
                  <a:cubicBezTo>
                    <a:pt x="5731" y="1394"/>
                    <a:pt x="5510" y="1394"/>
                    <a:pt x="5510" y="1742"/>
                  </a:cubicBezTo>
                  <a:cubicBezTo>
                    <a:pt x="5510" y="1742"/>
                    <a:pt x="5290" y="2090"/>
                    <a:pt x="5290" y="2090"/>
                  </a:cubicBezTo>
                  <a:cubicBezTo>
                    <a:pt x="5069" y="2439"/>
                    <a:pt x="4629" y="2787"/>
                    <a:pt x="4408" y="3135"/>
                  </a:cubicBezTo>
                  <a:cubicBezTo>
                    <a:pt x="4408" y="3135"/>
                    <a:pt x="4188" y="3135"/>
                    <a:pt x="4188" y="3135"/>
                  </a:cubicBezTo>
                  <a:cubicBezTo>
                    <a:pt x="3967" y="3484"/>
                    <a:pt x="3747" y="3484"/>
                    <a:pt x="3527" y="3832"/>
                  </a:cubicBezTo>
                  <a:cubicBezTo>
                    <a:pt x="3527" y="3832"/>
                    <a:pt x="3086" y="4877"/>
                    <a:pt x="2865" y="5574"/>
                  </a:cubicBezTo>
                  <a:cubicBezTo>
                    <a:pt x="2424" y="7316"/>
                    <a:pt x="1984" y="8710"/>
                    <a:pt x="1322" y="9755"/>
                  </a:cubicBezTo>
                  <a:cubicBezTo>
                    <a:pt x="882" y="10452"/>
                    <a:pt x="441" y="10800"/>
                    <a:pt x="220" y="11148"/>
                  </a:cubicBezTo>
                  <a:cubicBezTo>
                    <a:pt x="220" y="11148"/>
                    <a:pt x="220" y="11148"/>
                    <a:pt x="0" y="11148"/>
                  </a:cubicBezTo>
                  <a:cubicBezTo>
                    <a:pt x="220" y="11148"/>
                    <a:pt x="220" y="11497"/>
                    <a:pt x="220" y="11497"/>
                  </a:cubicBezTo>
                  <a:cubicBezTo>
                    <a:pt x="441" y="11845"/>
                    <a:pt x="882" y="12542"/>
                    <a:pt x="882" y="13239"/>
                  </a:cubicBezTo>
                  <a:cubicBezTo>
                    <a:pt x="882" y="13935"/>
                    <a:pt x="1102" y="13935"/>
                    <a:pt x="1322" y="13935"/>
                  </a:cubicBezTo>
                  <a:cubicBezTo>
                    <a:pt x="1543" y="13935"/>
                    <a:pt x="1543" y="13935"/>
                    <a:pt x="1763" y="14284"/>
                  </a:cubicBezTo>
                  <a:cubicBezTo>
                    <a:pt x="1984" y="14632"/>
                    <a:pt x="1984" y="15329"/>
                    <a:pt x="1984" y="16026"/>
                  </a:cubicBezTo>
                  <a:cubicBezTo>
                    <a:pt x="1984" y="16026"/>
                    <a:pt x="1984" y="16374"/>
                    <a:pt x="1984" y="16374"/>
                  </a:cubicBezTo>
                  <a:cubicBezTo>
                    <a:pt x="1984" y="16374"/>
                    <a:pt x="1984" y="16374"/>
                    <a:pt x="2204" y="16374"/>
                  </a:cubicBezTo>
                  <a:cubicBezTo>
                    <a:pt x="3747" y="16723"/>
                    <a:pt x="4849" y="17071"/>
                    <a:pt x="4849" y="18465"/>
                  </a:cubicBezTo>
                  <a:cubicBezTo>
                    <a:pt x="4849" y="18465"/>
                    <a:pt x="4849" y="18813"/>
                    <a:pt x="4849" y="18813"/>
                  </a:cubicBezTo>
                  <a:cubicBezTo>
                    <a:pt x="4849" y="19161"/>
                    <a:pt x="4849" y="19510"/>
                    <a:pt x="4849" y="19510"/>
                  </a:cubicBezTo>
                  <a:cubicBezTo>
                    <a:pt x="4849" y="19510"/>
                    <a:pt x="4849" y="19510"/>
                    <a:pt x="4849" y="19510"/>
                  </a:cubicBezTo>
                  <a:cubicBezTo>
                    <a:pt x="4849" y="19510"/>
                    <a:pt x="5069" y="19510"/>
                    <a:pt x="5069" y="19510"/>
                  </a:cubicBezTo>
                  <a:cubicBezTo>
                    <a:pt x="5069" y="19858"/>
                    <a:pt x="5290" y="19858"/>
                    <a:pt x="5290" y="19858"/>
                  </a:cubicBezTo>
                  <a:cubicBezTo>
                    <a:pt x="5290" y="20206"/>
                    <a:pt x="5510" y="20206"/>
                    <a:pt x="5510" y="20206"/>
                  </a:cubicBezTo>
                  <a:cubicBezTo>
                    <a:pt x="5510" y="20206"/>
                    <a:pt x="5731" y="20555"/>
                    <a:pt x="5731" y="20555"/>
                  </a:cubicBezTo>
                  <a:cubicBezTo>
                    <a:pt x="5731" y="20555"/>
                    <a:pt x="5951" y="20903"/>
                    <a:pt x="5951" y="20903"/>
                  </a:cubicBezTo>
                  <a:cubicBezTo>
                    <a:pt x="6171" y="20903"/>
                    <a:pt x="6612" y="20903"/>
                    <a:pt x="7273" y="21252"/>
                  </a:cubicBezTo>
                  <a:cubicBezTo>
                    <a:pt x="7714" y="21252"/>
                    <a:pt x="8155" y="21252"/>
                    <a:pt x="8376" y="21252"/>
                  </a:cubicBezTo>
                  <a:cubicBezTo>
                    <a:pt x="8596" y="21252"/>
                    <a:pt x="8596" y="21252"/>
                    <a:pt x="9037" y="21252"/>
                  </a:cubicBezTo>
                  <a:cubicBezTo>
                    <a:pt x="9698" y="21252"/>
                    <a:pt x="10800" y="21252"/>
                    <a:pt x="11241" y="21600"/>
                  </a:cubicBezTo>
                  <a:cubicBezTo>
                    <a:pt x="11682" y="21600"/>
                    <a:pt x="12122" y="21252"/>
                    <a:pt x="12563" y="20555"/>
                  </a:cubicBezTo>
                  <a:cubicBezTo>
                    <a:pt x="13224" y="19510"/>
                    <a:pt x="14988" y="19510"/>
                    <a:pt x="15429" y="19510"/>
                  </a:cubicBezTo>
                  <a:cubicBezTo>
                    <a:pt x="15649" y="19510"/>
                    <a:pt x="15869" y="19510"/>
                    <a:pt x="15869" y="19510"/>
                  </a:cubicBezTo>
                  <a:cubicBezTo>
                    <a:pt x="17192" y="19858"/>
                    <a:pt x="18073" y="19858"/>
                    <a:pt x="18294" y="20903"/>
                  </a:cubicBezTo>
                  <a:cubicBezTo>
                    <a:pt x="18294" y="20903"/>
                    <a:pt x="18294" y="20903"/>
                    <a:pt x="18294" y="20903"/>
                  </a:cubicBezTo>
                  <a:cubicBezTo>
                    <a:pt x="18294" y="20903"/>
                    <a:pt x="18294" y="20903"/>
                    <a:pt x="18294" y="20903"/>
                  </a:cubicBezTo>
                  <a:cubicBezTo>
                    <a:pt x="18514" y="20903"/>
                    <a:pt x="18514" y="20903"/>
                    <a:pt x="18514" y="20903"/>
                  </a:cubicBezTo>
                  <a:cubicBezTo>
                    <a:pt x="18514" y="20903"/>
                    <a:pt x="18514" y="20903"/>
                    <a:pt x="18735" y="20903"/>
                  </a:cubicBezTo>
                  <a:cubicBezTo>
                    <a:pt x="18735" y="21252"/>
                    <a:pt x="18735" y="21252"/>
                    <a:pt x="18955" y="21252"/>
                  </a:cubicBezTo>
                  <a:cubicBezTo>
                    <a:pt x="18955" y="21252"/>
                    <a:pt x="18955" y="21252"/>
                    <a:pt x="18955" y="21252"/>
                  </a:cubicBezTo>
                  <a:cubicBezTo>
                    <a:pt x="18955" y="20903"/>
                    <a:pt x="18955" y="20555"/>
                    <a:pt x="18955" y="20206"/>
                  </a:cubicBezTo>
                  <a:cubicBezTo>
                    <a:pt x="18955" y="18813"/>
                    <a:pt x="19616" y="16374"/>
                    <a:pt x="20498" y="16374"/>
                  </a:cubicBezTo>
                  <a:cubicBezTo>
                    <a:pt x="20718" y="16374"/>
                    <a:pt x="20718" y="16374"/>
                    <a:pt x="20718" y="16374"/>
                  </a:cubicBezTo>
                  <a:cubicBezTo>
                    <a:pt x="21380" y="16026"/>
                    <a:pt x="21600" y="16026"/>
                    <a:pt x="21380" y="14981"/>
                  </a:cubicBezTo>
                  <a:cubicBezTo>
                    <a:pt x="21380" y="14981"/>
                    <a:pt x="21380" y="14981"/>
                    <a:pt x="21380" y="14981"/>
                  </a:cubicBezTo>
                  <a:cubicBezTo>
                    <a:pt x="21380" y="14981"/>
                    <a:pt x="21159" y="14632"/>
                    <a:pt x="21159" y="14632"/>
                  </a:cubicBezTo>
                  <a:cubicBezTo>
                    <a:pt x="21159" y="14632"/>
                    <a:pt x="21159" y="14632"/>
                    <a:pt x="21159" y="14632"/>
                  </a:cubicBezTo>
                  <a:cubicBezTo>
                    <a:pt x="21159" y="14632"/>
                    <a:pt x="20939" y="14284"/>
                    <a:pt x="20939" y="14284"/>
                  </a:cubicBezTo>
                  <a:cubicBezTo>
                    <a:pt x="20939" y="14632"/>
                    <a:pt x="20718" y="14632"/>
                    <a:pt x="20498" y="14632"/>
                  </a:cubicBezTo>
                  <a:cubicBezTo>
                    <a:pt x="20057" y="14981"/>
                    <a:pt x="19837" y="15329"/>
                    <a:pt x="19616" y="15329"/>
                  </a:cubicBezTo>
                  <a:cubicBezTo>
                    <a:pt x="19176" y="15329"/>
                    <a:pt x="18514" y="14981"/>
                    <a:pt x="18294" y="14284"/>
                  </a:cubicBezTo>
                  <a:cubicBezTo>
                    <a:pt x="18294" y="13935"/>
                    <a:pt x="18294" y="13935"/>
                    <a:pt x="18294" y="13935"/>
                  </a:cubicBezTo>
                  <a:cubicBezTo>
                    <a:pt x="18294" y="13587"/>
                    <a:pt x="18294" y="13587"/>
                    <a:pt x="18294" y="13587"/>
                  </a:cubicBezTo>
                  <a:cubicBezTo>
                    <a:pt x="18294" y="13587"/>
                    <a:pt x="18294" y="13587"/>
                    <a:pt x="18294" y="13587"/>
                  </a:cubicBezTo>
                  <a:cubicBezTo>
                    <a:pt x="18294" y="13587"/>
                    <a:pt x="18073" y="13587"/>
                    <a:pt x="18073" y="13587"/>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38" name="Form">
              <a:extLst>
                <a:ext uri="{FF2B5EF4-FFF2-40B4-BE49-F238E27FC236}">
                  <a16:creationId xmlns:a16="http://schemas.microsoft.com/office/drawing/2014/main" id="{708626A8-9DAA-434A-8BDC-D67A223029E6}"/>
                </a:ext>
              </a:extLst>
            </p:cNvPr>
            <p:cNvSpPr/>
            <p:nvPr/>
          </p:nvSpPr>
          <p:spPr>
            <a:xfrm>
              <a:off x="1404775" y="1444426"/>
              <a:ext cx="102360" cy="138881"/>
            </a:xfrm>
            <a:custGeom>
              <a:avLst/>
              <a:gdLst/>
              <a:ahLst/>
              <a:cxnLst>
                <a:cxn ang="0">
                  <a:pos x="wd2" y="hd2"/>
                </a:cxn>
                <a:cxn ang="5400000">
                  <a:pos x="wd2" y="hd2"/>
                </a:cxn>
                <a:cxn ang="10800000">
                  <a:pos x="wd2" y="hd2"/>
                </a:cxn>
                <a:cxn ang="16200000">
                  <a:pos x="wd2" y="hd2"/>
                </a:cxn>
              </a:cxnLst>
              <a:rect l="0" t="0" r="r" b="b"/>
              <a:pathLst>
                <a:path w="21600" h="21600" extrusionOk="0">
                  <a:moveTo>
                    <a:pt x="720" y="568"/>
                  </a:moveTo>
                  <a:cubicBezTo>
                    <a:pt x="720" y="1137"/>
                    <a:pt x="720" y="1137"/>
                    <a:pt x="720" y="1137"/>
                  </a:cubicBezTo>
                  <a:cubicBezTo>
                    <a:pt x="1440" y="1705"/>
                    <a:pt x="1440" y="2274"/>
                    <a:pt x="1440" y="2274"/>
                  </a:cubicBezTo>
                  <a:cubicBezTo>
                    <a:pt x="1440" y="2274"/>
                    <a:pt x="1440" y="2274"/>
                    <a:pt x="2160" y="2842"/>
                  </a:cubicBezTo>
                  <a:cubicBezTo>
                    <a:pt x="2160" y="2842"/>
                    <a:pt x="2160" y="3411"/>
                    <a:pt x="2160" y="3411"/>
                  </a:cubicBezTo>
                  <a:cubicBezTo>
                    <a:pt x="2160" y="3411"/>
                    <a:pt x="2880" y="3411"/>
                    <a:pt x="2880" y="3979"/>
                  </a:cubicBezTo>
                  <a:cubicBezTo>
                    <a:pt x="2880" y="3979"/>
                    <a:pt x="2880" y="3979"/>
                    <a:pt x="2880" y="4547"/>
                  </a:cubicBezTo>
                  <a:cubicBezTo>
                    <a:pt x="2880" y="4547"/>
                    <a:pt x="2880" y="4547"/>
                    <a:pt x="3600" y="4547"/>
                  </a:cubicBezTo>
                  <a:cubicBezTo>
                    <a:pt x="3600" y="4547"/>
                    <a:pt x="3600" y="5116"/>
                    <a:pt x="3600" y="5116"/>
                  </a:cubicBezTo>
                  <a:cubicBezTo>
                    <a:pt x="3600" y="5116"/>
                    <a:pt x="3600" y="5116"/>
                    <a:pt x="3600" y="5116"/>
                  </a:cubicBezTo>
                  <a:cubicBezTo>
                    <a:pt x="3600" y="5684"/>
                    <a:pt x="4320" y="5684"/>
                    <a:pt x="4320" y="5684"/>
                  </a:cubicBezTo>
                  <a:cubicBezTo>
                    <a:pt x="4320" y="5684"/>
                    <a:pt x="4320" y="5684"/>
                    <a:pt x="4320" y="5684"/>
                  </a:cubicBezTo>
                  <a:cubicBezTo>
                    <a:pt x="4320" y="5684"/>
                    <a:pt x="4320" y="6253"/>
                    <a:pt x="4320" y="6253"/>
                  </a:cubicBezTo>
                  <a:cubicBezTo>
                    <a:pt x="4320" y="6253"/>
                    <a:pt x="4320" y="6253"/>
                    <a:pt x="4320" y="6253"/>
                  </a:cubicBezTo>
                  <a:cubicBezTo>
                    <a:pt x="4320" y="6253"/>
                    <a:pt x="4320" y="6253"/>
                    <a:pt x="4320" y="6253"/>
                  </a:cubicBezTo>
                  <a:cubicBezTo>
                    <a:pt x="5040" y="6253"/>
                    <a:pt x="12960" y="14211"/>
                    <a:pt x="9360" y="17053"/>
                  </a:cubicBezTo>
                  <a:cubicBezTo>
                    <a:pt x="9360" y="17053"/>
                    <a:pt x="9360" y="17621"/>
                    <a:pt x="9360" y="18758"/>
                  </a:cubicBezTo>
                  <a:cubicBezTo>
                    <a:pt x="9360" y="19326"/>
                    <a:pt x="9360" y="19895"/>
                    <a:pt x="9360" y="19895"/>
                  </a:cubicBezTo>
                  <a:cubicBezTo>
                    <a:pt x="9360" y="20463"/>
                    <a:pt x="9360" y="20463"/>
                    <a:pt x="10080" y="20463"/>
                  </a:cubicBezTo>
                  <a:cubicBezTo>
                    <a:pt x="10080" y="20463"/>
                    <a:pt x="10080" y="21032"/>
                    <a:pt x="10080" y="21032"/>
                  </a:cubicBezTo>
                  <a:cubicBezTo>
                    <a:pt x="10080" y="21032"/>
                    <a:pt x="10080" y="21032"/>
                    <a:pt x="10080" y="21600"/>
                  </a:cubicBezTo>
                  <a:cubicBezTo>
                    <a:pt x="10800" y="21032"/>
                    <a:pt x="10800" y="20463"/>
                    <a:pt x="11520" y="20463"/>
                  </a:cubicBezTo>
                  <a:cubicBezTo>
                    <a:pt x="11520" y="19895"/>
                    <a:pt x="11520" y="19895"/>
                    <a:pt x="11520" y="19895"/>
                  </a:cubicBezTo>
                  <a:cubicBezTo>
                    <a:pt x="11520" y="19895"/>
                    <a:pt x="11520" y="19895"/>
                    <a:pt x="11520" y="19326"/>
                  </a:cubicBezTo>
                  <a:cubicBezTo>
                    <a:pt x="12240" y="19326"/>
                    <a:pt x="12240" y="19326"/>
                    <a:pt x="12240" y="19326"/>
                  </a:cubicBezTo>
                  <a:cubicBezTo>
                    <a:pt x="12240" y="19326"/>
                    <a:pt x="12240" y="18758"/>
                    <a:pt x="12240" y="18758"/>
                  </a:cubicBezTo>
                  <a:cubicBezTo>
                    <a:pt x="12240" y="18758"/>
                    <a:pt x="12240" y="18758"/>
                    <a:pt x="12240" y="18758"/>
                  </a:cubicBezTo>
                  <a:cubicBezTo>
                    <a:pt x="12960" y="18758"/>
                    <a:pt x="12960" y="18189"/>
                    <a:pt x="12960" y="18189"/>
                  </a:cubicBezTo>
                  <a:cubicBezTo>
                    <a:pt x="12960" y="18189"/>
                    <a:pt x="12960" y="18189"/>
                    <a:pt x="12960" y="18189"/>
                  </a:cubicBezTo>
                  <a:cubicBezTo>
                    <a:pt x="12960" y="18189"/>
                    <a:pt x="12960" y="18189"/>
                    <a:pt x="12960" y="18189"/>
                  </a:cubicBezTo>
                  <a:cubicBezTo>
                    <a:pt x="12960" y="18189"/>
                    <a:pt x="12960" y="18189"/>
                    <a:pt x="12960" y="17621"/>
                  </a:cubicBezTo>
                  <a:cubicBezTo>
                    <a:pt x="12960" y="17621"/>
                    <a:pt x="12960" y="17621"/>
                    <a:pt x="12960" y="17621"/>
                  </a:cubicBezTo>
                  <a:cubicBezTo>
                    <a:pt x="12960" y="17621"/>
                    <a:pt x="12960" y="17621"/>
                    <a:pt x="12960" y="17621"/>
                  </a:cubicBezTo>
                  <a:cubicBezTo>
                    <a:pt x="12960" y="17621"/>
                    <a:pt x="12960" y="17621"/>
                    <a:pt x="12960" y="17621"/>
                  </a:cubicBezTo>
                  <a:cubicBezTo>
                    <a:pt x="12960" y="14211"/>
                    <a:pt x="15120" y="13642"/>
                    <a:pt x="16560" y="13642"/>
                  </a:cubicBezTo>
                  <a:cubicBezTo>
                    <a:pt x="16560" y="13642"/>
                    <a:pt x="16560" y="13642"/>
                    <a:pt x="17280" y="13642"/>
                  </a:cubicBezTo>
                  <a:cubicBezTo>
                    <a:pt x="17280" y="13642"/>
                    <a:pt x="18000" y="13642"/>
                    <a:pt x="18000" y="13642"/>
                  </a:cubicBezTo>
                  <a:cubicBezTo>
                    <a:pt x="18720" y="13642"/>
                    <a:pt x="20160" y="14211"/>
                    <a:pt x="20880" y="14211"/>
                  </a:cubicBezTo>
                  <a:cubicBezTo>
                    <a:pt x="20880" y="14211"/>
                    <a:pt x="21600" y="14211"/>
                    <a:pt x="21600" y="14211"/>
                  </a:cubicBezTo>
                  <a:cubicBezTo>
                    <a:pt x="21600" y="13642"/>
                    <a:pt x="20880" y="12505"/>
                    <a:pt x="20160" y="11937"/>
                  </a:cubicBezTo>
                  <a:cubicBezTo>
                    <a:pt x="18720" y="10800"/>
                    <a:pt x="15840" y="7958"/>
                    <a:pt x="15120" y="5116"/>
                  </a:cubicBezTo>
                  <a:cubicBezTo>
                    <a:pt x="14400" y="3411"/>
                    <a:pt x="11520" y="2842"/>
                    <a:pt x="10800" y="2842"/>
                  </a:cubicBezTo>
                  <a:cubicBezTo>
                    <a:pt x="9360" y="2842"/>
                    <a:pt x="7920" y="1705"/>
                    <a:pt x="6480" y="1137"/>
                  </a:cubicBezTo>
                  <a:cubicBezTo>
                    <a:pt x="5760" y="568"/>
                    <a:pt x="5040" y="0"/>
                    <a:pt x="4320" y="0"/>
                  </a:cubicBezTo>
                  <a:cubicBezTo>
                    <a:pt x="4320" y="0"/>
                    <a:pt x="3600" y="0"/>
                    <a:pt x="3600" y="0"/>
                  </a:cubicBezTo>
                  <a:cubicBezTo>
                    <a:pt x="2880" y="0"/>
                    <a:pt x="1440" y="0"/>
                    <a:pt x="0" y="568"/>
                  </a:cubicBezTo>
                  <a:cubicBezTo>
                    <a:pt x="720" y="568"/>
                    <a:pt x="720" y="568"/>
                    <a:pt x="720" y="568"/>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39" name="Form">
              <a:extLst>
                <a:ext uri="{FF2B5EF4-FFF2-40B4-BE49-F238E27FC236}">
                  <a16:creationId xmlns:a16="http://schemas.microsoft.com/office/drawing/2014/main" id="{AA450563-23F2-445F-BB2D-C20C501D5B28}"/>
                </a:ext>
              </a:extLst>
            </p:cNvPr>
            <p:cNvSpPr/>
            <p:nvPr/>
          </p:nvSpPr>
          <p:spPr>
            <a:xfrm>
              <a:off x="1235356" y="1672033"/>
              <a:ext cx="215306" cy="127308"/>
            </a:xfrm>
            <a:custGeom>
              <a:avLst/>
              <a:gdLst/>
              <a:ahLst/>
              <a:cxnLst>
                <a:cxn ang="0">
                  <a:pos x="wd2" y="hd2"/>
                </a:cxn>
                <a:cxn ang="5400000">
                  <a:pos x="wd2" y="hd2"/>
                </a:cxn>
                <a:cxn ang="10800000">
                  <a:pos x="wd2" y="hd2"/>
                </a:cxn>
                <a:cxn ang="16200000">
                  <a:pos x="wd2" y="hd2"/>
                </a:cxn>
              </a:cxnLst>
              <a:rect l="0" t="0" r="r" b="b"/>
              <a:pathLst>
                <a:path w="21600" h="21600" extrusionOk="0">
                  <a:moveTo>
                    <a:pt x="20925" y="2541"/>
                  </a:moveTo>
                  <a:cubicBezTo>
                    <a:pt x="20925" y="2541"/>
                    <a:pt x="20925" y="2541"/>
                    <a:pt x="20925" y="2541"/>
                  </a:cubicBezTo>
                  <a:cubicBezTo>
                    <a:pt x="20587" y="1906"/>
                    <a:pt x="20587" y="1906"/>
                    <a:pt x="20587" y="1906"/>
                  </a:cubicBezTo>
                  <a:cubicBezTo>
                    <a:pt x="20587" y="1906"/>
                    <a:pt x="20587" y="1906"/>
                    <a:pt x="20587" y="1906"/>
                  </a:cubicBezTo>
                  <a:cubicBezTo>
                    <a:pt x="20587" y="1906"/>
                    <a:pt x="20250" y="1906"/>
                    <a:pt x="20250" y="1906"/>
                  </a:cubicBezTo>
                  <a:cubicBezTo>
                    <a:pt x="20250" y="1906"/>
                    <a:pt x="20250" y="1906"/>
                    <a:pt x="20250" y="1271"/>
                  </a:cubicBezTo>
                  <a:cubicBezTo>
                    <a:pt x="20250" y="1271"/>
                    <a:pt x="20250" y="1271"/>
                    <a:pt x="20250" y="1271"/>
                  </a:cubicBezTo>
                  <a:cubicBezTo>
                    <a:pt x="20250" y="1271"/>
                    <a:pt x="20250" y="1271"/>
                    <a:pt x="20250" y="1271"/>
                  </a:cubicBezTo>
                  <a:cubicBezTo>
                    <a:pt x="20250" y="1271"/>
                    <a:pt x="20250" y="1271"/>
                    <a:pt x="20250" y="1271"/>
                  </a:cubicBezTo>
                  <a:cubicBezTo>
                    <a:pt x="20250" y="1271"/>
                    <a:pt x="20250" y="1271"/>
                    <a:pt x="20250" y="1271"/>
                  </a:cubicBezTo>
                  <a:cubicBezTo>
                    <a:pt x="19912" y="1271"/>
                    <a:pt x="19912" y="1271"/>
                    <a:pt x="19912" y="1271"/>
                  </a:cubicBezTo>
                  <a:cubicBezTo>
                    <a:pt x="19912" y="635"/>
                    <a:pt x="19238" y="635"/>
                    <a:pt x="17550" y="0"/>
                  </a:cubicBezTo>
                  <a:cubicBezTo>
                    <a:pt x="17213" y="0"/>
                    <a:pt x="17213" y="0"/>
                    <a:pt x="16875" y="0"/>
                  </a:cubicBezTo>
                  <a:cubicBezTo>
                    <a:pt x="15187" y="0"/>
                    <a:pt x="13837" y="635"/>
                    <a:pt x="13500" y="1271"/>
                  </a:cubicBezTo>
                  <a:cubicBezTo>
                    <a:pt x="12488" y="2541"/>
                    <a:pt x="11475" y="3812"/>
                    <a:pt x="10125" y="3812"/>
                  </a:cubicBezTo>
                  <a:cubicBezTo>
                    <a:pt x="9787" y="3176"/>
                    <a:pt x="8100" y="3176"/>
                    <a:pt x="7087" y="3176"/>
                  </a:cubicBezTo>
                  <a:cubicBezTo>
                    <a:pt x="6750" y="3176"/>
                    <a:pt x="6412" y="3176"/>
                    <a:pt x="6412" y="3176"/>
                  </a:cubicBezTo>
                  <a:cubicBezTo>
                    <a:pt x="6412" y="3176"/>
                    <a:pt x="6412" y="3176"/>
                    <a:pt x="6075" y="3176"/>
                  </a:cubicBezTo>
                  <a:cubicBezTo>
                    <a:pt x="5737" y="3176"/>
                    <a:pt x="4725" y="3176"/>
                    <a:pt x="4050" y="3176"/>
                  </a:cubicBezTo>
                  <a:cubicBezTo>
                    <a:pt x="3375" y="2541"/>
                    <a:pt x="2700" y="2541"/>
                    <a:pt x="2362" y="2541"/>
                  </a:cubicBezTo>
                  <a:cubicBezTo>
                    <a:pt x="2362" y="2541"/>
                    <a:pt x="2362" y="2541"/>
                    <a:pt x="2362" y="2541"/>
                  </a:cubicBezTo>
                  <a:cubicBezTo>
                    <a:pt x="2362" y="2541"/>
                    <a:pt x="2362" y="2541"/>
                    <a:pt x="2362" y="2541"/>
                  </a:cubicBezTo>
                  <a:cubicBezTo>
                    <a:pt x="2362" y="2541"/>
                    <a:pt x="2362" y="2541"/>
                    <a:pt x="2362" y="2541"/>
                  </a:cubicBezTo>
                  <a:cubicBezTo>
                    <a:pt x="2025" y="2541"/>
                    <a:pt x="1687" y="1906"/>
                    <a:pt x="1350" y="1906"/>
                  </a:cubicBezTo>
                  <a:cubicBezTo>
                    <a:pt x="1350" y="1271"/>
                    <a:pt x="1350" y="1271"/>
                    <a:pt x="1012" y="1271"/>
                  </a:cubicBezTo>
                  <a:cubicBezTo>
                    <a:pt x="1012" y="1271"/>
                    <a:pt x="1012" y="635"/>
                    <a:pt x="675" y="635"/>
                  </a:cubicBezTo>
                  <a:cubicBezTo>
                    <a:pt x="675" y="635"/>
                    <a:pt x="675" y="635"/>
                    <a:pt x="675" y="635"/>
                  </a:cubicBezTo>
                  <a:cubicBezTo>
                    <a:pt x="675" y="635"/>
                    <a:pt x="337" y="0"/>
                    <a:pt x="337" y="0"/>
                  </a:cubicBezTo>
                  <a:cubicBezTo>
                    <a:pt x="337" y="0"/>
                    <a:pt x="337" y="0"/>
                    <a:pt x="337" y="0"/>
                  </a:cubicBezTo>
                  <a:cubicBezTo>
                    <a:pt x="337" y="0"/>
                    <a:pt x="337" y="0"/>
                    <a:pt x="337" y="0"/>
                  </a:cubicBezTo>
                  <a:cubicBezTo>
                    <a:pt x="337" y="0"/>
                    <a:pt x="337" y="0"/>
                    <a:pt x="337" y="0"/>
                  </a:cubicBezTo>
                  <a:cubicBezTo>
                    <a:pt x="0" y="635"/>
                    <a:pt x="0" y="635"/>
                    <a:pt x="0" y="1271"/>
                  </a:cubicBezTo>
                  <a:cubicBezTo>
                    <a:pt x="0" y="1906"/>
                    <a:pt x="0" y="2541"/>
                    <a:pt x="337" y="3176"/>
                  </a:cubicBezTo>
                  <a:cubicBezTo>
                    <a:pt x="675" y="3812"/>
                    <a:pt x="2362" y="6988"/>
                    <a:pt x="1687" y="8894"/>
                  </a:cubicBezTo>
                  <a:cubicBezTo>
                    <a:pt x="1687" y="9529"/>
                    <a:pt x="1350" y="10165"/>
                    <a:pt x="1012" y="10165"/>
                  </a:cubicBezTo>
                  <a:cubicBezTo>
                    <a:pt x="1012" y="10165"/>
                    <a:pt x="675" y="10165"/>
                    <a:pt x="675" y="10165"/>
                  </a:cubicBezTo>
                  <a:cubicBezTo>
                    <a:pt x="337" y="10800"/>
                    <a:pt x="337" y="11435"/>
                    <a:pt x="337" y="11435"/>
                  </a:cubicBezTo>
                  <a:cubicBezTo>
                    <a:pt x="337" y="11435"/>
                    <a:pt x="337" y="12071"/>
                    <a:pt x="337" y="12071"/>
                  </a:cubicBezTo>
                  <a:cubicBezTo>
                    <a:pt x="337" y="12071"/>
                    <a:pt x="337" y="12071"/>
                    <a:pt x="337" y="12071"/>
                  </a:cubicBezTo>
                  <a:cubicBezTo>
                    <a:pt x="337" y="12706"/>
                    <a:pt x="337" y="12706"/>
                    <a:pt x="337" y="12706"/>
                  </a:cubicBezTo>
                  <a:cubicBezTo>
                    <a:pt x="337" y="12706"/>
                    <a:pt x="337" y="13341"/>
                    <a:pt x="337" y="13341"/>
                  </a:cubicBezTo>
                  <a:cubicBezTo>
                    <a:pt x="337" y="13976"/>
                    <a:pt x="337" y="13976"/>
                    <a:pt x="337" y="13976"/>
                  </a:cubicBezTo>
                  <a:cubicBezTo>
                    <a:pt x="337" y="13976"/>
                    <a:pt x="337" y="13976"/>
                    <a:pt x="337" y="14612"/>
                  </a:cubicBezTo>
                  <a:cubicBezTo>
                    <a:pt x="337" y="14612"/>
                    <a:pt x="337" y="14612"/>
                    <a:pt x="337" y="14612"/>
                  </a:cubicBezTo>
                  <a:cubicBezTo>
                    <a:pt x="2025" y="17788"/>
                    <a:pt x="2362" y="18424"/>
                    <a:pt x="2362" y="19694"/>
                  </a:cubicBezTo>
                  <a:cubicBezTo>
                    <a:pt x="2362" y="19694"/>
                    <a:pt x="2700" y="19694"/>
                    <a:pt x="2700" y="19694"/>
                  </a:cubicBezTo>
                  <a:cubicBezTo>
                    <a:pt x="2700" y="19694"/>
                    <a:pt x="2700" y="19694"/>
                    <a:pt x="3037" y="20329"/>
                  </a:cubicBezTo>
                  <a:cubicBezTo>
                    <a:pt x="3037" y="20329"/>
                    <a:pt x="3037" y="20329"/>
                    <a:pt x="3037" y="20329"/>
                  </a:cubicBezTo>
                  <a:cubicBezTo>
                    <a:pt x="3037" y="20329"/>
                    <a:pt x="3037" y="20329"/>
                    <a:pt x="3037" y="20329"/>
                  </a:cubicBezTo>
                  <a:cubicBezTo>
                    <a:pt x="3037" y="20329"/>
                    <a:pt x="3375" y="20329"/>
                    <a:pt x="3375" y="20329"/>
                  </a:cubicBezTo>
                  <a:cubicBezTo>
                    <a:pt x="3375" y="20329"/>
                    <a:pt x="3712" y="20329"/>
                    <a:pt x="3712" y="20329"/>
                  </a:cubicBezTo>
                  <a:cubicBezTo>
                    <a:pt x="4050" y="20329"/>
                    <a:pt x="4050" y="20329"/>
                    <a:pt x="4050" y="20329"/>
                  </a:cubicBezTo>
                  <a:cubicBezTo>
                    <a:pt x="4387" y="20329"/>
                    <a:pt x="4387" y="20329"/>
                    <a:pt x="4725" y="20329"/>
                  </a:cubicBezTo>
                  <a:cubicBezTo>
                    <a:pt x="4725" y="20329"/>
                    <a:pt x="4725" y="20329"/>
                    <a:pt x="5062" y="20329"/>
                  </a:cubicBezTo>
                  <a:cubicBezTo>
                    <a:pt x="5062" y="20329"/>
                    <a:pt x="5400" y="20329"/>
                    <a:pt x="5737" y="20329"/>
                  </a:cubicBezTo>
                  <a:cubicBezTo>
                    <a:pt x="7087" y="20329"/>
                    <a:pt x="7763" y="20329"/>
                    <a:pt x="8100" y="20329"/>
                  </a:cubicBezTo>
                  <a:cubicBezTo>
                    <a:pt x="8100" y="20965"/>
                    <a:pt x="8100" y="20965"/>
                    <a:pt x="8100" y="20965"/>
                  </a:cubicBezTo>
                  <a:cubicBezTo>
                    <a:pt x="8100" y="20965"/>
                    <a:pt x="8100" y="20965"/>
                    <a:pt x="8100" y="20965"/>
                  </a:cubicBezTo>
                  <a:cubicBezTo>
                    <a:pt x="8437" y="20965"/>
                    <a:pt x="8437" y="20965"/>
                    <a:pt x="8775" y="20965"/>
                  </a:cubicBezTo>
                  <a:cubicBezTo>
                    <a:pt x="8775" y="20965"/>
                    <a:pt x="8775" y="20965"/>
                    <a:pt x="8775" y="20965"/>
                  </a:cubicBezTo>
                  <a:cubicBezTo>
                    <a:pt x="8775" y="20965"/>
                    <a:pt x="8775" y="20965"/>
                    <a:pt x="9112" y="20965"/>
                  </a:cubicBezTo>
                  <a:cubicBezTo>
                    <a:pt x="9112" y="20965"/>
                    <a:pt x="9112" y="20965"/>
                    <a:pt x="9112" y="20965"/>
                  </a:cubicBezTo>
                  <a:cubicBezTo>
                    <a:pt x="9450" y="20965"/>
                    <a:pt x="9450" y="20965"/>
                    <a:pt x="9450" y="21600"/>
                  </a:cubicBezTo>
                  <a:cubicBezTo>
                    <a:pt x="9787" y="21600"/>
                    <a:pt x="9787" y="21600"/>
                    <a:pt x="9787" y="21600"/>
                  </a:cubicBezTo>
                  <a:cubicBezTo>
                    <a:pt x="9787" y="21600"/>
                    <a:pt x="10125" y="21600"/>
                    <a:pt x="10125" y="21600"/>
                  </a:cubicBezTo>
                  <a:cubicBezTo>
                    <a:pt x="10125" y="21600"/>
                    <a:pt x="10462" y="21600"/>
                    <a:pt x="10462" y="21600"/>
                  </a:cubicBezTo>
                  <a:cubicBezTo>
                    <a:pt x="10462" y="21600"/>
                    <a:pt x="10462" y="21600"/>
                    <a:pt x="10800" y="21600"/>
                  </a:cubicBezTo>
                  <a:cubicBezTo>
                    <a:pt x="10800" y="21600"/>
                    <a:pt x="10800" y="21600"/>
                    <a:pt x="11137" y="21600"/>
                  </a:cubicBezTo>
                  <a:cubicBezTo>
                    <a:pt x="11137" y="21600"/>
                    <a:pt x="11137" y="21600"/>
                    <a:pt x="11137" y="21600"/>
                  </a:cubicBezTo>
                  <a:cubicBezTo>
                    <a:pt x="11475" y="21600"/>
                    <a:pt x="11475" y="21600"/>
                    <a:pt x="11813" y="21600"/>
                  </a:cubicBezTo>
                  <a:cubicBezTo>
                    <a:pt x="11813" y="21600"/>
                    <a:pt x="11813" y="21600"/>
                    <a:pt x="11813" y="21600"/>
                  </a:cubicBezTo>
                  <a:cubicBezTo>
                    <a:pt x="12150" y="21600"/>
                    <a:pt x="12488" y="21600"/>
                    <a:pt x="12488" y="21600"/>
                  </a:cubicBezTo>
                  <a:cubicBezTo>
                    <a:pt x="12488" y="21600"/>
                    <a:pt x="12488" y="20965"/>
                    <a:pt x="12488" y="20965"/>
                  </a:cubicBezTo>
                  <a:cubicBezTo>
                    <a:pt x="12488" y="20329"/>
                    <a:pt x="12488" y="20329"/>
                    <a:pt x="12488" y="20329"/>
                  </a:cubicBezTo>
                  <a:cubicBezTo>
                    <a:pt x="12825" y="20329"/>
                    <a:pt x="12825" y="19694"/>
                    <a:pt x="12825" y="19694"/>
                  </a:cubicBezTo>
                  <a:cubicBezTo>
                    <a:pt x="12825" y="19694"/>
                    <a:pt x="12825" y="19694"/>
                    <a:pt x="12825" y="19694"/>
                  </a:cubicBezTo>
                  <a:cubicBezTo>
                    <a:pt x="13163" y="19694"/>
                    <a:pt x="13163" y="19059"/>
                    <a:pt x="13163" y="19059"/>
                  </a:cubicBezTo>
                  <a:cubicBezTo>
                    <a:pt x="13163" y="19059"/>
                    <a:pt x="13163" y="19059"/>
                    <a:pt x="13500" y="19059"/>
                  </a:cubicBezTo>
                  <a:cubicBezTo>
                    <a:pt x="13500" y="19059"/>
                    <a:pt x="13500" y="19059"/>
                    <a:pt x="13837" y="19059"/>
                  </a:cubicBezTo>
                  <a:cubicBezTo>
                    <a:pt x="13837" y="19059"/>
                    <a:pt x="13837" y="19059"/>
                    <a:pt x="13837" y="19059"/>
                  </a:cubicBezTo>
                  <a:cubicBezTo>
                    <a:pt x="13837" y="19059"/>
                    <a:pt x="14175" y="18424"/>
                    <a:pt x="14175" y="18424"/>
                  </a:cubicBezTo>
                  <a:cubicBezTo>
                    <a:pt x="14175" y="18424"/>
                    <a:pt x="14175" y="18424"/>
                    <a:pt x="14175" y="18424"/>
                  </a:cubicBezTo>
                  <a:cubicBezTo>
                    <a:pt x="14175" y="18424"/>
                    <a:pt x="14175" y="18424"/>
                    <a:pt x="14175" y="18424"/>
                  </a:cubicBezTo>
                  <a:cubicBezTo>
                    <a:pt x="14175" y="18424"/>
                    <a:pt x="14175" y="18424"/>
                    <a:pt x="14175" y="17788"/>
                  </a:cubicBezTo>
                  <a:cubicBezTo>
                    <a:pt x="14175" y="17788"/>
                    <a:pt x="14175" y="17788"/>
                    <a:pt x="14175" y="17788"/>
                  </a:cubicBezTo>
                  <a:cubicBezTo>
                    <a:pt x="14175" y="17788"/>
                    <a:pt x="14175" y="17788"/>
                    <a:pt x="14175" y="17788"/>
                  </a:cubicBezTo>
                  <a:cubicBezTo>
                    <a:pt x="14175" y="17153"/>
                    <a:pt x="14175" y="17153"/>
                    <a:pt x="14175" y="17153"/>
                  </a:cubicBezTo>
                  <a:cubicBezTo>
                    <a:pt x="14175" y="17153"/>
                    <a:pt x="14512" y="17153"/>
                    <a:pt x="14512" y="17153"/>
                  </a:cubicBezTo>
                  <a:cubicBezTo>
                    <a:pt x="14512" y="17153"/>
                    <a:pt x="14512" y="17153"/>
                    <a:pt x="14512" y="17153"/>
                  </a:cubicBezTo>
                  <a:cubicBezTo>
                    <a:pt x="14512" y="16518"/>
                    <a:pt x="14512" y="16518"/>
                    <a:pt x="14850" y="16518"/>
                  </a:cubicBezTo>
                  <a:cubicBezTo>
                    <a:pt x="14850" y="16518"/>
                    <a:pt x="14850" y="16518"/>
                    <a:pt x="14850" y="16518"/>
                  </a:cubicBezTo>
                  <a:cubicBezTo>
                    <a:pt x="14850" y="16518"/>
                    <a:pt x="14850" y="16518"/>
                    <a:pt x="14850" y="16518"/>
                  </a:cubicBezTo>
                  <a:cubicBezTo>
                    <a:pt x="14850" y="16518"/>
                    <a:pt x="14850" y="16518"/>
                    <a:pt x="14850" y="16518"/>
                  </a:cubicBezTo>
                  <a:cubicBezTo>
                    <a:pt x="15187" y="16518"/>
                    <a:pt x="16200" y="15882"/>
                    <a:pt x="17213" y="15882"/>
                  </a:cubicBezTo>
                  <a:cubicBezTo>
                    <a:pt x="18225" y="15882"/>
                    <a:pt x="18562" y="15882"/>
                    <a:pt x="19238" y="16518"/>
                  </a:cubicBezTo>
                  <a:cubicBezTo>
                    <a:pt x="19238" y="16518"/>
                    <a:pt x="19238" y="16518"/>
                    <a:pt x="19575" y="16518"/>
                  </a:cubicBezTo>
                  <a:cubicBezTo>
                    <a:pt x="18562" y="15882"/>
                    <a:pt x="18225" y="12706"/>
                    <a:pt x="18225" y="11435"/>
                  </a:cubicBezTo>
                  <a:cubicBezTo>
                    <a:pt x="18225" y="9529"/>
                    <a:pt x="18900" y="8894"/>
                    <a:pt x="18900" y="8894"/>
                  </a:cubicBezTo>
                  <a:cubicBezTo>
                    <a:pt x="19238" y="8894"/>
                    <a:pt x="19575" y="7624"/>
                    <a:pt x="19912" y="6988"/>
                  </a:cubicBezTo>
                  <a:cubicBezTo>
                    <a:pt x="20250" y="5082"/>
                    <a:pt x="20925" y="3812"/>
                    <a:pt x="21600" y="3176"/>
                  </a:cubicBezTo>
                  <a:cubicBezTo>
                    <a:pt x="21600" y="3176"/>
                    <a:pt x="21600" y="2541"/>
                    <a:pt x="21600" y="2541"/>
                  </a:cubicBezTo>
                  <a:cubicBezTo>
                    <a:pt x="21263" y="2541"/>
                    <a:pt x="21263" y="2541"/>
                    <a:pt x="21263" y="2541"/>
                  </a:cubicBezTo>
                  <a:cubicBezTo>
                    <a:pt x="21263" y="2541"/>
                    <a:pt x="20925" y="2541"/>
                    <a:pt x="20925" y="2541"/>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40" name="Form">
              <a:extLst>
                <a:ext uri="{FF2B5EF4-FFF2-40B4-BE49-F238E27FC236}">
                  <a16:creationId xmlns:a16="http://schemas.microsoft.com/office/drawing/2014/main" id="{0A364454-041B-43C4-A9D8-441076C72004}"/>
                </a:ext>
              </a:extLst>
            </p:cNvPr>
            <p:cNvSpPr/>
            <p:nvPr/>
          </p:nvSpPr>
          <p:spPr>
            <a:xfrm>
              <a:off x="1161233" y="1760761"/>
              <a:ext cx="88242" cy="65584"/>
            </a:xfrm>
            <a:custGeom>
              <a:avLst/>
              <a:gdLst/>
              <a:ahLst/>
              <a:cxnLst>
                <a:cxn ang="0">
                  <a:pos x="wd2" y="hd2"/>
                </a:cxn>
                <a:cxn ang="5400000">
                  <a:pos x="wd2" y="hd2"/>
                </a:cxn>
                <a:cxn ang="10800000">
                  <a:pos x="wd2" y="hd2"/>
                </a:cxn>
                <a:cxn ang="16200000">
                  <a:pos x="wd2" y="hd2"/>
                </a:cxn>
              </a:cxnLst>
              <a:rect l="0" t="0" r="r" b="b"/>
              <a:pathLst>
                <a:path w="21600" h="21600" extrusionOk="0">
                  <a:moveTo>
                    <a:pt x="21600" y="11435"/>
                  </a:moveTo>
                  <a:cubicBezTo>
                    <a:pt x="21600" y="11435"/>
                    <a:pt x="20769" y="11435"/>
                    <a:pt x="20769" y="11435"/>
                  </a:cubicBezTo>
                  <a:cubicBezTo>
                    <a:pt x="20769" y="11435"/>
                    <a:pt x="20769" y="11435"/>
                    <a:pt x="20769" y="11435"/>
                  </a:cubicBezTo>
                  <a:cubicBezTo>
                    <a:pt x="20769" y="11435"/>
                    <a:pt x="20769" y="11435"/>
                    <a:pt x="20769" y="10165"/>
                  </a:cubicBezTo>
                  <a:cubicBezTo>
                    <a:pt x="20769" y="10165"/>
                    <a:pt x="20769" y="10165"/>
                    <a:pt x="20769" y="10165"/>
                  </a:cubicBezTo>
                  <a:cubicBezTo>
                    <a:pt x="20769" y="10165"/>
                    <a:pt x="19938" y="10165"/>
                    <a:pt x="19938" y="8894"/>
                  </a:cubicBezTo>
                  <a:cubicBezTo>
                    <a:pt x="19938" y="8894"/>
                    <a:pt x="19938" y="7624"/>
                    <a:pt x="15785" y="1271"/>
                  </a:cubicBezTo>
                  <a:cubicBezTo>
                    <a:pt x="15785" y="1271"/>
                    <a:pt x="15785" y="1271"/>
                    <a:pt x="15785" y="1271"/>
                  </a:cubicBezTo>
                  <a:cubicBezTo>
                    <a:pt x="14954" y="1271"/>
                    <a:pt x="14954" y="1271"/>
                    <a:pt x="14954" y="0"/>
                  </a:cubicBezTo>
                  <a:cubicBezTo>
                    <a:pt x="14954" y="0"/>
                    <a:pt x="14954" y="0"/>
                    <a:pt x="14954" y="0"/>
                  </a:cubicBezTo>
                  <a:cubicBezTo>
                    <a:pt x="14954" y="0"/>
                    <a:pt x="14954" y="0"/>
                    <a:pt x="14954" y="0"/>
                  </a:cubicBezTo>
                  <a:cubicBezTo>
                    <a:pt x="14954" y="0"/>
                    <a:pt x="14954" y="0"/>
                    <a:pt x="14954" y="0"/>
                  </a:cubicBezTo>
                  <a:cubicBezTo>
                    <a:pt x="14123" y="0"/>
                    <a:pt x="13292" y="0"/>
                    <a:pt x="13292" y="0"/>
                  </a:cubicBezTo>
                  <a:cubicBezTo>
                    <a:pt x="12462" y="0"/>
                    <a:pt x="12462" y="0"/>
                    <a:pt x="12462" y="0"/>
                  </a:cubicBezTo>
                  <a:cubicBezTo>
                    <a:pt x="12462" y="0"/>
                    <a:pt x="11631" y="1271"/>
                    <a:pt x="10800" y="1271"/>
                  </a:cubicBezTo>
                  <a:cubicBezTo>
                    <a:pt x="10800" y="1271"/>
                    <a:pt x="10800" y="1271"/>
                    <a:pt x="10800" y="1271"/>
                  </a:cubicBezTo>
                  <a:cubicBezTo>
                    <a:pt x="9969" y="1271"/>
                    <a:pt x="9138" y="1271"/>
                    <a:pt x="8308" y="1271"/>
                  </a:cubicBezTo>
                  <a:cubicBezTo>
                    <a:pt x="8308" y="1271"/>
                    <a:pt x="8308" y="1271"/>
                    <a:pt x="8308" y="1271"/>
                  </a:cubicBezTo>
                  <a:cubicBezTo>
                    <a:pt x="7477" y="1271"/>
                    <a:pt x="7477" y="2541"/>
                    <a:pt x="6646" y="2541"/>
                  </a:cubicBezTo>
                  <a:cubicBezTo>
                    <a:pt x="6646" y="2541"/>
                    <a:pt x="6646" y="2541"/>
                    <a:pt x="5815" y="2541"/>
                  </a:cubicBezTo>
                  <a:cubicBezTo>
                    <a:pt x="5815" y="2541"/>
                    <a:pt x="5815" y="2541"/>
                    <a:pt x="4985" y="2541"/>
                  </a:cubicBezTo>
                  <a:cubicBezTo>
                    <a:pt x="4985" y="2541"/>
                    <a:pt x="4154" y="2541"/>
                    <a:pt x="4154" y="2541"/>
                  </a:cubicBezTo>
                  <a:cubicBezTo>
                    <a:pt x="4154" y="2541"/>
                    <a:pt x="4154" y="2541"/>
                    <a:pt x="4154" y="2541"/>
                  </a:cubicBezTo>
                  <a:cubicBezTo>
                    <a:pt x="2492" y="3812"/>
                    <a:pt x="1662" y="3812"/>
                    <a:pt x="831" y="3812"/>
                  </a:cubicBezTo>
                  <a:cubicBezTo>
                    <a:pt x="831" y="3812"/>
                    <a:pt x="831" y="3812"/>
                    <a:pt x="831" y="3812"/>
                  </a:cubicBezTo>
                  <a:cubicBezTo>
                    <a:pt x="831" y="5082"/>
                    <a:pt x="831" y="6353"/>
                    <a:pt x="831" y="6353"/>
                  </a:cubicBezTo>
                  <a:cubicBezTo>
                    <a:pt x="831" y="6353"/>
                    <a:pt x="831" y="7624"/>
                    <a:pt x="831" y="7624"/>
                  </a:cubicBezTo>
                  <a:cubicBezTo>
                    <a:pt x="831" y="7624"/>
                    <a:pt x="0" y="8894"/>
                    <a:pt x="0" y="10165"/>
                  </a:cubicBezTo>
                  <a:cubicBezTo>
                    <a:pt x="0" y="10165"/>
                    <a:pt x="0" y="10165"/>
                    <a:pt x="0" y="10165"/>
                  </a:cubicBezTo>
                  <a:cubicBezTo>
                    <a:pt x="0" y="11435"/>
                    <a:pt x="0" y="12706"/>
                    <a:pt x="0" y="12706"/>
                  </a:cubicBezTo>
                  <a:cubicBezTo>
                    <a:pt x="0" y="12706"/>
                    <a:pt x="0" y="12706"/>
                    <a:pt x="0" y="12706"/>
                  </a:cubicBezTo>
                  <a:cubicBezTo>
                    <a:pt x="0" y="13976"/>
                    <a:pt x="0" y="13976"/>
                    <a:pt x="831" y="15247"/>
                  </a:cubicBezTo>
                  <a:cubicBezTo>
                    <a:pt x="831" y="15247"/>
                    <a:pt x="831" y="16518"/>
                    <a:pt x="831" y="16518"/>
                  </a:cubicBezTo>
                  <a:cubicBezTo>
                    <a:pt x="831" y="16518"/>
                    <a:pt x="831" y="16518"/>
                    <a:pt x="1662" y="17788"/>
                  </a:cubicBezTo>
                  <a:cubicBezTo>
                    <a:pt x="1662" y="17788"/>
                    <a:pt x="1662" y="17788"/>
                    <a:pt x="1662" y="17788"/>
                  </a:cubicBezTo>
                  <a:cubicBezTo>
                    <a:pt x="2492" y="19059"/>
                    <a:pt x="2492" y="19059"/>
                    <a:pt x="2492" y="19059"/>
                  </a:cubicBezTo>
                  <a:cubicBezTo>
                    <a:pt x="2492" y="19059"/>
                    <a:pt x="3323" y="20329"/>
                    <a:pt x="3323" y="20329"/>
                  </a:cubicBezTo>
                  <a:cubicBezTo>
                    <a:pt x="3323" y="20329"/>
                    <a:pt x="3323" y="20329"/>
                    <a:pt x="4154" y="21600"/>
                  </a:cubicBezTo>
                  <a:cubicBezTo>
                    <a:pt x="4154" y="21600"/>
                    <a:pt x="4154" y="21600"/>
                    <a:pt x="4985" y="21600"/>
                  </a:cubicBezTo>
                  <a:cubicBezTo>
                    <a:pt x="4985" y="21600"/>
                    <a:pt x="4985" y="21600"/>
                    <a:pt x="4985" y="21600"/>
                  </a:cubicBezTo>
                  <a:cubicBezTo>
                    <a:pt x="4985" y="21600"/>
                    <a:pt x="4985" y="21600"/>
                    <a:pt x="4985" y="21600"/>
                  </a:cubicBezTo>
                  <a:cubicBezTo>
                    <a:pt x="5815" y="21600"/>
                    <a:pt x="5815" y="21600"/>
                    <a:pt x="6646" y="21600"/>
                  </a:cubicBezTo>
                  <a:cubicBezTo>
                    <a:pt x="7477" y="21600"/>
                    <a:pt x="7477" y="21600"/>
                    <a:pt x="7477" y="21600"/>
                  </a:cubicBezTo>
                  <a:cubicBezTo>
                    <a:pt x="7477" y="21600"/>
                    <a:pt x="7477" y="21600"/>
                    <a:pt x="7477" y="21600"/>
                  </a:cubicBezTo>
                  <a:cubicBezTo>
                    <a:pt x="8308" y="21600"/>
                    <a:pt x="8308" y="21600"/>
                    <a:pt x="8308" y="21600"/>
                  </a:cubicBezTo>
                  <a:cubicBezTo>
                    <a:pt x="9138" y="21600"/>
                    <a:pt x="9138" y="21600"/>
                    <a:pt x="9138" y="21600"/>
                  </a:cubicBezTo>
                  <a:cubicBezTo>
                    <a:pt x="9138" y="21600"/>
                    <a:pt x="9969" y="21600"/>
                    <a:pt x="9969" y="21600"/>
                  </a:cubicBezTo>
                  <a:cubicBezTo>
                    <a:pt x="10800" y="20329"/>
                    <a:pt x="11631" y="20329"/>
                    <a:pt x="11631" y="19059"/>
                  </a:cubicBezTo>
                  <a:cubicBezTo>
                    <a:pt x="12462" y="17788"/>
                    <a:pt x="14123" y="16518"/>
                    <a:pt x="15785" y="16518"/>
                  </a:cubicBezTo>
                  <a:cubicBezTo>
                    <a:pt x="15785" y="16518"/>
                    <a:pt x="15785" y="16518"/>
                    <a:pt x="15785" y="16518"/>
                  </a:cubicBezTo>
                  <a:cubicBezTo>
                    <a:pt x="15785" y="16518"/>
                    <a:pt x="15785" y="16518"/>
                    <a:pt x="16615" y="16518"/>
                  </a:cubicBezTo>
                  <a:cubicBezTo>
                    <a:pt x="16615" y="16518"/>
                    <a:pt x="16615" y="16518"/>
                    <a:pt x="16615" y="16518"/>
                  </a:cubicBezTo>
                  <a:cubicBezTo>
                    <a:pt x="16615" y="16518"/>
                    <a:pt x="17446" y="16518"/>
                    <a:pt x="17446" y="16518"/>
                  </a:cubicBezTo>
                  <a:cubicBezTo>
                    <a:pt x="17446" y="16518"/>
                    <a:pt x="17446" y="16518"/>
                    <a:pt x="17446" y="16518"/>
                  </a:cubicBezTo>
                  <a:cubicBezTo>
                    <a:pt x="18277" y="15247"/>
                    <a:pt x="18277" y="15247"/>
                    <a:pt x="18277" y="15247"/>
                  </a:cubicBezTo>
                  <a:cubicBezTo>
                    <a:pt x="18277" y="15247"/>
                    <a:pt x="18277" y="15247"/>
                    <a:pt x="19108" y="15247"/>
                  </a:cubicBezTo>
                  <a:cubicBezTo>
                    <a:pt x="19108" y="15247"/>
                    <a:pt x="19108" y="15247"/>
                    <a:pt x="19108" y="15247"/>
                  </a:cubicBezTo>
                  <a:cubicBezTo>
                    <a:pt x="19108" y="15247"/>
                    <a:pt x="19938" y="13976"/>
                    <a:pt x="19938" y="13976"/>
                  </a:cubicBezTo>
                  <a:cubicBezTo>
                    <a:pt x="19938" y="13976"/>
                    <a:pt x="19938" y="13976"/>
                    <a:pt x="19938" y="13976"/>
                  </a:cubicBezTo>
                  <a:cubicBezTo>
                    <a:pt x="20769" y="13976"/>
                    <a:pt x="20769" y="13976"/>
                    <a:pt x="20769" y="13976"/>
                  </a:cubicBezTo>
                  <a:cubicBezTo>
                    <a:pt x="20769" y="13976"/>
                    <a:pt x="20769" y="13976"/>
                    <a:pt x="20769" y="12706"/>
                  </a:cubicBezTo>
                  <a:cubicBezTo>
                    <a:pt x="21600" y="12706"/>
                    <a:pt x="21600" y="12706"/>
                    <a:pt x="21600" y="12706"/>
                  </a:cubicBezTo>
                  <a:cubicBezTo>
                    <a:pt x="21600" y="12706"/>
                    <a:pt x="21600" y="12706"/>
                    <a:pt x="21600" y="12706"/>
                  </a:cubicBezTo>
                  <a:cubicBezTo>
                    <a:pt x="21600" y="12706"/>
                    <a:pt x="21600" y="12706"/>
                    <a:pt x="21600" y="11435"/>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41" name="Form">
              <a:extLst>
                <a:ext uri="{FF2B5EF4-FFF2-40B4-BE49-F238E27FC236}">
                  <a16:creationId xmlns:a16="http://schemas.microsoft.com/office/drawing/2014/main" id="{A7294BD7-0E7F-4086-97CB-148D0AFA377B}"/>
                </a:ext>
              </a:extLst>
            </p:cNvPr>
            <p:cNvSpPr/>
            <p:nvPr/>
          </p:nvSpPr>
          <p:spPr>
            <a:xfrm>
              <a:off x="1231826" y="1228391"/>
              <a:ext cx="663564" cy="412782"/>
            </a:xfrm>
            <a:custGeom>
              <a:avLst/>
              <a:gdLst/>
              <a:ahLst/>
              <a:cxnLst>
                <a:cxn ang="0">
                  <a:pos x="wd2" y="hd2"/>
                </a:cxn>
                <a:cxn ang="5400000">
                  <a:pos x="wd2" y="hd2"/>
                </a:cxn>
                <a:cxn ang="10800000">
                  <a:pos x="wd2" y="hd2"/>
                </a:cxn>
                <a:cxn ang="16200000">
                  <a:pos x="wd2" y="hd2"/>
                </a:cxn>
              </a:cxnLst>
              <a:rect l="0" t="0" r="r" b="b"/>
              <a:pathLst>
                <a:path w="21600" h="21600" extrusionOk="0">
                  <a:moveTo>
                    <a:pt x="11293" y="584"/>
                  </a:moveTo>
                  <a:cubicBezTo>
                    <a:pt x="11293" y="584"/>
                    <a:pt x="11293" y="584"/>
                    <a:pt x="11293" y="584"/>
                  </a:cubicBezTo>
                  <a:cubicBezTo>
                    <a:pt x="11184" y="584"/>
                    <a:pt x="11184" y="584"/>
                    <a:pt x="11074" y="584"/>
                  </a:cubicBezTo>
                  <a:cubicBezTo>
                    <a:pt x="11074" y="584"/>
                    <a:pt x="11074" y="584"/>
                    <a:pt x="11074" y="584"/>
                  </a:cubicBezTo>
                  <a:cubicBezTo>
                    <a:pt x="10964" y="584"/>
                    <a:pt x="10964" y="584"/>
                    <a:pt x="10964" y="584"/>
                  </a:cubicBezTo>
                  <a:cubicBezTo>
                    <a:pt x="10855" y="584"/>
                    <a:pt x="10855" y="584"/>
                    <a:pt x="10855" y="584"/>
                  </a:cubicBezTo>
                  <a:cubicBezTo>
                    <a:pt x="10855" y="584"/>
                    <a:pt x="10745" y="778"/>
                    <a:pt x="10745" y="778"/>
                  </a:cubicBezTo>
                  <a:cubicBezTo>
                    <a:pt x="10416" y="1168"/>
                    <a:pt x="10197" y="1557"/>
                    <a:pt x="10087" y="1751"/>
                  </a:cubicBezTo>
                  <a:cubicBezTo>
                    <a:pt x="10087" y="2530"/>
                    <a:pt x="9978" y="2919"/>
                    <a:pt x="9758" y="2919"/>
                  </a:cubicBezTo>
                  <a:cubicBezTo>
                    <a:pt x="9649" y="2919"/>
                    <a:pt x="9649" y="2919"/>
                    <a:pt x="9539" y="2724"/>
                  </a:cubicBezTo>
                  <a:cubicBezTo>
                    <a:pt x="9539" y="2724"/>
                    <a:pt x="9320" y="2530"/>
                    <a:pt x="8991" y="2530"/>
                  </a:cubicBezTo>
                  <a:cubicBezTo>
                    <a:pt x="8772" y="2530"/>
                    <a:pt x="8662" y="2724"/>
                    <a:pt x="8662" y="2724"/>
                  </a:cubicBezTo>
                  <a:cubicBezTo>
                    <a:pt x="8662" y="2724"/>
                    <a:pt x="8552" y="2724"/>
                    <a:pt x="8552" y="2724"/>
                  </a:cubicBezTo>
                  <a:cubicBezTo>
                    <a:pt x="8552" y="2724"/>
                    <a:pt x="8552" y="2724"/>
                    <a:pt x="8552" y="2724"/>
                  </a:cubicBezTo>
                  <a:cubicBezTo>
                    <a:pt x="8333" y="2724"/>
                    <a:pt x="8223" y="2530"/>
                    <a:pt x="8114" y="2335"/>
                  </a:cubicBezTo>
                  <a:cubicBezTo>
                    <a:pt x="8004" y="2335"/>
                    <a:pt x="8004" y="2141"/>
                    <a:pt x="7894" y="2141"/>
                  </a:cubicBezTo>
                  <a:cubicBezTo>
                    <a:pt x="7565" y="2530"/>
                    <a:pt x="7346" y="2335"/>
                    <a:pt x="7127" y="2141"/>
                  </a:cubicBezTo>
                  <a:cubicBezTo>
                    <a:pt x="7127" y="2141"/>
                    <a:pt x="7127" y="2141"/>
                    <a:pt x="7127" y="2141"/>
                  </a:cubicBezTo>
                  <a:cubicBezTo>
                    <a:pt x="7017" y="2141"/>
                    <a:pt x="6908" y="2335"/>
                    <a:pt x="6798" y="2335"/>
                  </a:cubicBezTo>
                  <a:cubicBezTo>
                    <a:pt x="6579" y="2335"/>
                    <a:pt x="6140" y="1946"/>
                    <a:pt x="6030" y="1946"/>
                  </a:cubicBezTo>
                  <a:cubicBezTo>
                    <a:pt x="5921" y="1751"/>
                    <a:pt x="5811" y="1751"/>
                    <a:pt x="5702" y="1751"/>
                  </a:cubicBezTo>
                  <a:cubicBezTo>
                    <a:pt x="5702" y="1751"/>
                    <a:pt x="5592" y="1751"/>
                    <a:pt x="5592" y="1751"/>
                  </a:cubicBezTo>
                  <a:cubicBezTo>
                    <a:pt x="5263" y="1946"/>
                    <a:pt x="5044" y="1946"/>
                    <a:pt x="4824" y="1557"/>
                  </a:cubicBezTo>
                  <a:cubicBezTo>
                    <a:pt x="4715" y="1362"/>
                    <a:pt x="4495" y="1168"/>
                    <a:pt x="2851" y="1168"/>
                  </a:cubicBezTo>
                  <a:cubicBezTo>
                    <a:pt x="2522" y="1168"/>
                    <a:pt x="2522" y="1362"/>
                    <a:pt x="2303" y="1557"/>
                  </a:cubicBezTo>
                  <a:cubicBezTo>
                    <a:pt x="2303" y="1751"/>
                    <a:pt x="2303" y="1751"/>
                    <a:pt x="2193" y="1946"/>
                  </a:cubicBezTo>
                  <a:cubicBezTo>
                    <a:pt x="2193" y="1946"/>
                    <a:pt x="2083" y="1946"/>
                    <a:pt x="2083" y="2141"/>
                  </a:cubicBezTo>
                  <a:cubicBezTo>
                    <a:pt x="2083" y="2141"/>
                    <a:pt x="1974" y="2141"/>
                    <a:pt x="1974" y="2141"/>
                  </a:cubicBezTo>
                  <a:cubicBezTo>
                    <a:pt x="1974" y="2141"/>
                    <a:pt x="1974" y="2141"/>
                    <a:pt x="1864" y="2141"/>
                  </a:cubicBezTo>
                  <a:cubicBezTo>
                    <a:pt x="1864" y="2141"/>
                    <a:pt x="1864" y="2141"/>
                    <a:pt x="1864" y="2141"/>
                  </a:cubicBezTo>
                  <a:cubicBezTo>
                    <a:pt x="1864" y="2335"/>
                    <a:pt x="1754" y="2335"/>
                    <a:pt x="1754" y="2335"/>
                  </a:cubicBezTo>
                  <a:cubicBezTo>
                    <a:pt x="1754" y="2335"/>
                    <a:pt x="1754" y="2335"/>
                    <a:pt x="1754" y="2335"/>
                  </a:cubicBezTo>
                  <a:cubicBezTo>
                    <a:pt x="1645" y="2335"/>
                    <a:pt x="1645" y="2335"/>
                    <a:pt x="1645" y="2335"/>
                  </a:cubicBezTo>
                  <a:cubicBezTo>
                    <a:pt x="1645" y="2335"/>
                    <a:pt x="1645" y="2335"/>
                    <a:pt x="1645" y="2335"/>
                  </a:cubicBezTo>
                  <a:cubicBezTo>
                    <a:pt x="2412" y="4281"/>
                    <a:pt x="2193" y="4670"/>
                    <a:pt x="2193" y="4865"/>
                  </a:cubicBezTo>
                  <a:cubicBezTo>
                    <a:pt x="2083" y="5254"/>
                    <a:pt x="1864" y="5449"/>
                    <a:pt x="1754" y="5643"/>
                  </a:cubicBezTo>
                  <a:cubicBezTo>
                    <a:pt x="1754" y="5643"/>
                    <a:pt x="1645" y="5643"/>
                    <a:pt x="1645" y="5838"/>
                  </a:cubicBezTo>
                  <a:cubicBezTo>
                    <a:pt x="1535" y="5838"/>
                    <a:pt x="1425" y="6227"/>
                    <a:pt x="1206" y="6616"/>
                  </a:cubicBezTo>
                  <a:cubicBezTo>
                    <a:pt x="987" y="6811"/>
                    <a:pt x="658" y="7589"/>
                    <a:pt x="548" y="7784"/>
                  </a:cubicBezTo>
                  <a:cubicBezTo>
                    <a:pt x="548" y="7784"/>
                    <a:pt x="548" y="7978"/>
                    <a:pt x="548" y="7978"/>
                  </a:cubicBezTo>
                  <a:cubicBezTo>
                    <a:pt x="548" y="8368"/>
                    <a:pt x="548" y="8562"/>
                    <a:pt x="548" y="8757"/>
                  </a:cubicBezTo>
                  <a:cubicBezTo>
                    <a:pt x="548" y="8757"/>
                    <a:pt x="548" y="8757"/>
                    <a:pt x="548" y="8757"/>
                  </a:cubicBezTo>
                  <a:cubicBezTo>
                    <a:pt x="658" y="8757"/>
                    <a:pt x="658" y="8757"/>
                    <a:pt x="658" y="8757"/>
                  </a:cubicBezTo>
                  <a:cubicBezTo>
                    <a:pt x="548" y="9146"/>
                    <a:pt x="548" y="9146"/>
                    <a:pt x="548" y="9146"/>
                  </a:cubicBezTo>
                  <a:cubicBezTo>
                    <a:pt x="548" y="9146"/>
                    <a:pt x="548" y="9146"/>
                    <a:pt x="548" y="9146"/>
                  </a:cubicBezTo>
                  <a:cubicBezTo>
                    <a:pt x="548" y="9146"/>
                    <a:pt x="548" y="9146"/>
                    <a:pt x="548" y="9146"/>
                  </a:cubicBezTo>
                  <a:cubicBezTo>
                    <a:pt x="439" y="9535"/>
                    <a:pt x="439" y="9535"/>
                    <a:pt x="439" y="9535"/>
                  </a:cubicBezTo>
                  <a:cubicBezTo>
                    <a:pt x="439" y="9535"/>
                    <a:pt x="439" y="9535"/>
                    <a:pt x="439" y="9535"/>
                  </a:cubicBezTo>
                  <a:cubicBezTo>
                    <a:pt x="329" y="9730"/>
                    <a:pt x="110" y="10314"/>
                    <a:pt x="0" y="10508"/>
                  </a:cubicBezTo>
                  <a:cubicBezTo>
                    <a:pt x="0" y="10703"/>
                    <a:pt x="0" y="10703"/>
                    <a:pt x="0" y="10703"/>
                  </a:cubicBezTo>
                  <a:cubicBezTo>
                    <a:pt x="0" y="10703"/>
                    <a:pt x="0" y="10897"/>
                    <a:pt x="0" y="10897"/>
                  </a:cubicBezTo>
                  <a:cubicBezTo>
                    <a:pt x="0" y="10897"/>
                    <a:pt x="0" y="10897"/>
                    <a:pt x="0" y="10897"/>
                  </a:cubicBezTo>
                  <a:cubicBezTo>
                    <a:pt x="0" y="10897"/>
                    <a:pt x="110" y="11092"/>
                    <a:pt x="110" y="11092"/>
                  </a:cubicBezTo>
                  <a:cubicBezTo>
                    <a:pt x="110" y="11092"/>
                    <a:pt x="110" y="11092"/>
                    <a:pt x="110" y="11092"/>
                  </a:cubicBezTo>
                  <a:cubicBezTo>
                    <a:pt x="110" y="11092"/>
                    <a:pt x="219" y="11286"/>
                    <a:pt x="219" y="11286"/>
                  </a:cubicBezTo>
                  <a:cubicBezTo>
                    <a:pt x="219" y="11286"/>
                    <a:pt x="219" y="11286"/>
                    <a:pt x="219" y="11286"/>
                  </a:cubicBezTo>
                  <a:cubicBezTo>
                    <a:pt x="329" y="11286"/>
                    <a:pt x="329" y="11481"/>
                    <a:pt x="439" y="11481"/>
                  </a:cubicBezTo>
                  <a:cubicBezTo>
                    <a:pt x="439" y="11481"/>
                    <a:pt x="548" y="11481"/>
                    <a:pt x="548" y="11676"/>
                  </a:cubicBezTo>
                  <a:cubicBezTo>
                    <a:pt x="548" y="11676"/>
                    <a:pt x="658" y="11676"/>
                    <a:pt x="658" y="11676"/>
                  </a:cubicBezTo>
                  <a:cubicBezTo>
                    <a:pt x="658" y="11676"/>
                    <a:pt x="658" y="11676"/>
                    <a:pt x="768" y="11676"/>
                  </a:cubicBezTo>
                  <a:cubicBezTo>
                    <a:pt x="768" y="11676"/>
                    <a:pt x="768" y="11676"/>
                    <a:pt x="768" y="11676"/>
                  </a:cubicBezTo>
                  <a:cubicBezTo>
                    <a:pt x="877" y="11676"/>
                    <a:pt x="987" y="11676"/>
                    <a:pt x="987" y="11676"/>
                  </a:cubicBezTo>
                  <a:cubicBezTo>
                    <a:pt x="1096" y="11676"/>
                    <a:pt x="1316" y="11676"/>
                    <a:pt x="1535" y="11870"/>
                  </a:cubicBezTo>
                  <a:cubicBezTo>
                    <a:pt x="1864" y="11870"/>
                    <a:pt x="2083" y="12065"/>
                    <a:pt x="2193" y="12065"/>
                  </a:cubicBezTo>
                  <a:cubicBezTo>
                    <a:pt x="2522" y="12065"/>
                    <a:pt x="2960" y="12259"/>
                    <a:pt x="3070" y="12454"/>
                  </a:cubicBezTo>
                  <a:cubicBezTo>
                    <a:pt x="3180" y="12454"/>
                    <a:pt x="3289" y="12454"/>
                    <a:pt x="3399" y="12259"/>
                  </a:cubicBezTo>
                  <a:cubicBezTo>
                    <a:pt x="3509" y="11870"/>
                    <a:pt x="3728" y="11870"/>
                    <a:pt x="3947" y="11870"/>
                  </a:cubicBezTo>
                  <a:cubicBezTo>
                    <a:pt x="4057" y="12065"/>
                    <a:pt x="4057" y="12065"/>
                    <a:pt x="4166" y="12065"/>
                  </a:cubicBezTo>
                  <a:cubicBezTo>
                    <a:pt x="4276" y="12065"/>
                    <a:pt x="4605" y="11676"/>
                    <a:pt x="4605" y="11481"/>
                  </a:cubicBezTo>
                  <a:cubicBezTo>
                    <a:pt x="4715" y="11481"/>
                    <a:pt x="4824" y="11286"/>
                    <a:pt x="5044" y="11092"/>
                  </a:cubicBezTo>
                  <a:cubicBezTo>
                    <a:pt x="5044" y="11092"/>
                    <a:pt x="5044" y="11092"/>
                    <a:pt x="5153" y="11092"/>
                  </a:cubicBezTo>
                  <a:cubicBezTo>
                    <a:pt x="5153" y="11092"/>
                    <a:pt x="5153" y="11092"/>
                    <a:pt x="5153" y="11092"/>
                  </a:cubicBezTo>
                  <a:cubicBezTo>
                    <a:pt x="5263" y="10897"/>
                    <a:pt x="5263" y="10897"/>
                    <a:pt x="5263" y="10897"/>
                  </a:cubicBezTo>
                  <a:cubicBezTo>
                    <a:pt x="5263" y="10897"/>
                    <a:pt x="5373" y="10897"/>
                    <a:pt x="5482" y="10703"/>
                  </a:cubicBezTo>
                  <a:cubicBezTo>
                    <a:pt x="5592" y="10703"/>
                    <a:pt x="5592" y="10703"/>
                    <a:pt x="5592" y="10703"/>
                  </a:cubicBezTo>
                  <a:cubicBezTo>
                    <a:pt x="5592" y="10703"/>
                    <a:pt x="5592" y="10703"/>
                    <a:pt x="5592" y="10703"/>
                  </a:cubicBezTo>
                  <a:cubicBezTo>
                    <a:pt x="5592" y="10703"/>
                    <a:pt x="5702" y="10703"/>
                    <a:pt x="5702" y="10703"/>
                  </a:cubicBezTo>
                  <a:cubicBezTo>
                    <a:pt x="5921" y="10508"/>
                    <a:pt x="6140" y="10508"/>
                    <a:pt x="6250" y="10508"/>
                  </a:cubicBezTo>
                  <a:cubicBezTo>
                    <a:pt x="6250" y="10508"/>
                    <a:pt x="6250" y="10508"/>
                    <a:pt x="6250" y="10508"/>
                  </a:cubicBezTo>
                  <a:cubicBezTo>
                    <a:pt x="6359" y="10508"/>
                    <a:pt x="6359" y="10508"/>
                    <a:pt x="6359" y="10508"/>
                  </a:cubicBezTo>
                  <a:cubicBezTo>
                    <a:pt x="6579" y="10508"/>
                    <a:pt x="6798" y="10703"/>
                    <a:pt x="7017" y="11092"/>
                  </a:cubicBezTo>
                  <a:cubicBezTo>
                    <a:pt x="7127" y="11092"/>
                    <a:pt x="7237" y="11481"/>
                    <a:pt x="7346" y="11481"/>
                  </a:cubicBezTo>
                  <a:cubicBezTo>
                    <a:pt x="7346" y="11481"/>
                    <a:pt x="7346" y="11481"/>
                    <a:pt x="7346" y="11481"/>
                  </a:cubicBezTo>
                  <a:cubicBezTo>
                    <a:pt x="7456" y="11481"/>
                    <a:pt x="7565" y="11481"/>
                    <a:pt x="7785" y="11676"/>
                  </a:cubicBezTo>
                  <a:cubicBezTo>
                    <a:pt x="8004" y="11870"/>
                    <a:pt x="8333" y="12259"/>
                    <a:pt x="8443" y="12843"/>
                  </a:cubicBezTo>
                  <a:cubicBezTo>
                    <a:pt x="8552" y="13427"/>
                    <a:pt x="8772" y="14011"/>
                    <a:pt x="8991" y="14595"/>
                  </a:cubicBezTo>
                  <a:cubicBezTo>
                    <a:pt x="8991" y="14595"/>
                    <a:pt x="9101" y="14789"/>
                    <a:pt x="9101" y="14789"/>
                  </a:cubicBezTo>
                  <a:cubicBezTo>
                    <a:pt x="9320" y="15373"/>
                    <a:pt x="9429" y="16346"/>
                    <a:pt x="9429" y="16541"/>
                  </a:cubicBezTo>
                  <a:cubicBezTo>
                    <a:pt x="9429" y="16735"/>
                    <a:pt x="9429" y="16735"/>
                    <a:pt x="9429" y="16735"/>
                  </a:cubicBezTo>
                  <a:cubicBezTo>
                    <a:pt x="9429" y="16735"/>
                    <a:pt x="9429" y="16735"/>
                    <a:pt x="9429" y="16930"/>
                  </a:cubicBezTo>
                  <a:cubicBezTo>
                    <a:pt x="9429" y="16930"/>
                    <a:pt x="9429" y="16930"/>
                    <a:pt x="9320" y="16930"/>
                  </a:cubicBezTo>
                  <a:cubicBezTo>
                    <a:pt x="9320" y="16930"/>
                    <a:pt x="9320" y="16930"/>
                    <a:pt x="9320" y="16930"/>
                  </a:cubicBezTo>
                  <a:cubicBezTo>
                    <a:pt x="9320" y="16930"/>
                    <a:pt x="9320" y="16930"/>
                    <a:pt x="9320" y="16930"/>
                  </a:cubicBezTo>
                  <a:cubicBezTo>
                    <a:pt x="9320" y="17124"/>
                    <a:pt x="9210" y="17124"/>
                    <a:pt x="9210" y="17124"/>
                  </a:cubicBezTo>
                  <a:cubicBezTo>
                    <a:pt x="9101" y="17124"/>
                    <a:pt x="8881" y="16930"/>
                    <a:pt x="8662" y="16930"/>
                  </a:cubicBezTo>
                  <a:cubicBezTo>
                    <a:pt x="8552" y="16735"/>
                    <a:pt x="8443" y="16735"/>
                    <a:pt x="8333" y="16735"/>
                  </a:cubicBezTo>
                  <a:cubicBezTo>
                    <a:pt x="8333" y="16735"/>
                    <a:pt x="8333" y="16735"/>
                    <a:pt x="8333" y="16735"/>
                  </a:cubicBezTo>
                  <a:cubicBezTo>
                    <a:pt x="8223" y="16735"/>
                    <a:pt x="8114" y="16930"/>
                    <a:pt x="8114" y="17319"/>
                  </a:cubicBezTo>
                  <a:cubicBezTo>
                    <a:pt x="8114" y="17319"/>
                    <a:pt x="8114" y="17319"/>
                    <a:pt x="8114" y="17514"/>
                  </a:cubicBezTo>
                  <a:cubicBezTo>
                    <a:pt x="8114" y="17514"/>
                    <a:pt x="8114" y="17514"/>
                    <a:pt x="8114" y="17514"/>
                  </a:cubicBezTo>
                  <a:cubicBezTo>
                    <a:pt x="8114" y="17514"/>
                    <a:pt x="8114" y="17514"/>
                    <a:pt x="8114" y="17514"/>
                  </a:cubicBezTo>
                  <a:cubicBezTo>
                    <a:pt x="8114" y="17708"/>
                    <a:pt x="8114" y="17708"/>
                    <a:pt x="8114" y="17708"/>
                  </a:cubicBezTo>
                  <a:cubicBezTo>
                    <a:pt x="8114" y="17708"/>
                    <a:pt x="8114" y="17708"/>
                    <a:pt x="8114" y="17708"/>
                  </a:cubicBezTo>
                  <a:cubicBezTo>
                    <a:pt x="8004" y="17903"/>
                    <a:pt x="8004" y="17903"/>
                    <a:pt x="8004" y="17903"/>
                  </a:cubicBezTo>
                  <a:cubicBezTo>
                    <a:pt x="8004" y="17903"/>
                    <a:pt x="8004" y="18097"/>
                    <a:pt x="8004" y="18097"/>
                  </a:cubicBezTo>
                  <a:cubicBezTo>
                    <a:pt x="8004" y="18097"/>
                    <a:pt x="8004" y="18097"/>
                    <a:pt x="7894" y="18292"/>
                  </a:cubicBezTo>
                  <a:cubicBezTo>
                    <a:pt x="7894" y="18292"/>
                    <a:pt x="7894" y="18292"/>
                    <a:pt x="7894" y="18292"/>
                  </a:cubicBezTo>
                  <a:cubicBezTo>
                    <a:pt x="7894" y="18292"/>
                    <a:pt x="7785" y="18486"/>
                    <a:pt x="7785" y="18486"/>
                  </a:cubicBezTo>
                  <a:cubicBezTo>
                    <a:pt x="7785" y="18486"/>
                    <a:pt x="7785" y="18486"/>
                    <a:pt x="7785" y="18486"/>
                  </a:cubicBezTo>
                  <a:cubicBezTo>
                    <a:pt x="7675" y="18876"/>
                    <a:pt x="7565" y="19070"/>
                    <a:pt x="7456" y="19265"/>
                  </a:cubicBezTo>
                  <a:cubicBezTo>
                    <a:pt x="7565" y="19459"/>
                    <a:pt x="7565" y="19459"/>
                    <a:pt x="7675" y="19459"/>
                  </a:cubicBezTo>
                  <a:cubicBezTo>
                    <a:pt x="7675" y="19459"/>
                    <a:pt x="7785" y="19265"/>
                    <a:pt x="7894" y="19265"/>
                  </a:cubicBezTo>
                  <a:cubicBezTo>
                    <a:pt x="8114" y="19070"/>
                    <a:pt x="8223" y="18876"/>
                    <a:pt x="8333" y="18876"/>
                  </a:cubicBezTo>
                  <a:cubicBezTo>
                    <a:pt x="8443" y="18876"/>
                    <a:pt x="8443" y="18876"/>
                    <a:pt x="8443" y="18876"/>
                  </a:cubicBezTo>
                  <a:cubicBezTo>
                    <a:pt x="8443" y="18876"/>
                    <a:pt x="8443" y="19070"/>
                    <a:pt x="8552" y="19070"/>
                  </a:cubicBezTo>
                  <a:cubicBezTo>
                    <a:pt x="8552" y="19070"/>
                    <a:pt x="8552" y="19070"/>
                    <a:pt x="8552" y="19070"/>
                  </a:cubicBezTo>
                  <a:cubicBezTo>
                    <a:pt x="8552" y="19070"/>
                    <a:pt x="8552" y="19070"/>
                    <a:pt x="8662" y="19070"/>
                  </a:cubicBezTo>
                  <a:cubicBezTo>
                    <a:pt x="8662" y="18681"/>
                    <a:pt x="8772" y="18486"/>
                    <a:pt x="9101" y="18097"/>
                  </a:cubicBezTo>
                  <a:cubicBezTo>
                    <a:pt x="9101" y="18097"/>
                    <a:pt x="9210" y="18097"/>
                    <a:pt x="9320" y="17903"/>
                  </a:cubicBezTo>
                  <a:cubicBezTo>
                    <a:pt x="9429" y="17708"/>
                    <a:pt x="9649" y="17124"/>
                    <a:pt x="9758" y="16735"/>
                  </a:cubicBezTo>
                  <a:cubicBezTo>
                    <a:pt x="9868" y="16346"/>
                    <a:pt x="10087" y="15762"/>
                    <a:pt x="10416" y="15568"/>
                  </a:cubicBezTo>
                  <a:cubicBezTo>
                    <a:pt x="10526" y="15568"/>
                    <a:pt x="10636" y="15568"/>
                    <a:pt x="10745" y="15373"/>
                  </a:cubicBezTo>
                  <a:cubicBezTo>
                    <a:pt x="11074" y="15373"/>
                    <a:pt x="11403" y="15178"/>
                    <a:pt x="11842" y="15178"/>
                  </a:cubicBezTo>
                  <a:cubicBezTo>
                    <a:pt x="12061" y="15373"/>
                    <a:pt x="12171" y="15373"/>
                    <a:pt x="12280" y="15762"/>
                  </a:cubicBezTo>
                  <a:cubicBezTo>
                    <a:pt x="12390" y="15957"/>
                    <a:pt x="12280" y="16346"/>
                    <a:pt x="12171" y="16541"/>
                  </a:cubicBezTo>
                  <a:cubicBezTo>
                    <a:pt x="12171" y="16541"/>
                    <a:pt x="12061" y="16735"/>
                    <a:pt x="12061" y="16735"/>
                  </a:cubicBezTo>
                  <a:cubicBezTo>
                    <a:pt x="12280" y="16930"/>
                    <a:pt x="12609" y="16930"/>
                    <a:pt x="12719" y="16930"/>
                  </a:cubicBezTo>
                  <a:cubicBezTo>
                    <a:pt x="13267" y="16930"/>
                    <a:pt x="13267" y="16930"/>
                    <a:pt x="13267" y="16930"/>
                  </a:cubicBezTo>
                  <a:cubicBezTo>
                    <a:pt x="13596" y="16930"/>
                    <a:pt x="14144" y="16930"/>
                    <a:pt x="14144" y="17514"/>
                  </a:cubicBezTo>
                  <a:cubicBezTo>
                    <a:pt x="14254" y="18292"/>
                    <a:pt x="13706" y="18681"/>
                    <a:pt x="13048" y="19070"/>
                  </a:cubicBezTo>
                  <a:cubicBezTo>
                    <a:pt x="12938" y="19070"/>
                    <a:pt x="12828" y="19070"/>
                    <a:pt x="12719" y="19265"/>
                  </a:cubicBezTo>
                  <a:cubicBezTo>
                    <a:pt x="12828" y="19265"/>
                    <a:pt x="12938" y="19265"/>
                    <a:pt x="13048" y="19459"/>
                  </a:cubicBezTo>
                  <a:cubicBezTo>
                    <a:pt x="13267" y="19654"/>
                    <a:pt x="13486" y="19654"/>
                    <a:pt x="13706" y="19849"/>
                  </a:cubicBezTo>
                  <a:cubicBezTo>
                    <a:pt x="14035" y="20238"/>
                    <a:pt x="13925" y="20822"/>
                    <a:pt x="13815" y="21405"/>
                  </a:cubicBezTo>
                  <a:cubicBezTo>
                    <a:pt x="13815" y="21405"/>
                    <a:pt x="13815" y="21600"/>
                    <a:pt x="13815" y="21600"/>
                  </a:cubicBezTo>
                  <a:cubicBezTo>
                    <a:pt x="13815" y="21600"/>
                    <a:pt x="13815" y="21600"/>
                    <a:pt x="13815" y="21600"/>
                  </a:cubicBezTo>
                  <a:cubicBezTo>
                    <a:pt x="14035" y="21600"/>
                    <a:pt x="14254" y="21405"/>
                    <a:pt x="14473" y="21211"/>
                  </a:cubicBezTo>
                  <a:cubicBezTo>
                    <a:pt x="14692" y="20822"/>
                    <a:pt x="14912" y="20822"/>
                    <a:pt x="15131" y="20627"/>
                  </a:cubicBezTo>
                  <a:cubicBezTo>
                    <a:pt x="15241" y="20627"/>
                    <a:pt x="15460" y="20432"/>
                    <a:pt x="15679" y="20238"/>
                  </a:cubicBezTo>
                  <a:cubicBezTo>
                    <a:pt x="15789" y="20043"/>
                    <a:pt x="16008" y="20043"/>
                    <a:pt x="16118" y="20043"/>
                  </a:cubicBezTo>
                  <a:cubicBezTo>
                    <a:pt x="15241" y="20043"/>
                    <a:pt x="15021" y="18876"/>
                    <a:pt x="15021" y="17708"/>
                  </a:cubicBezTo>
                  <a:cubicBezTo>
                    <a:pt x="15021" y="17124"/>
                    <a:pt x="16227" y="15762"/>
                    <a:pt x="16776" y="15568"/>
                  </a:cubicBezTo>
                  <a:cubicBezTo>
                    <a:pt x="17324" y="15568"/>
                    <a:pt x="17762" y="15178"/>
                    <a:pt x="18201" y="14789"/>
                  </a:cubicBezTo>
                  <a:cubicBezTo>
                    <a:pt x="18420" y="14595"/>
                    <a:pt x="18749" y="14595"/>
                    <a:pt x="19078" y="14400"/>
                  </a:cubicBezTo>
                  <a:cubicBezTo>
                    <a:pt x="19078" y="14205"/>
                    <a:pt x="19078" y="14205"/>
                    <a:pt x="19078" y="14011"/>
                  </a:cubicBezTo>
                  <a:cubicBezTo>
                    <a:pt x="19078" y="14011"/>
                    <a:pt x="19078" y="14011"/>
                    <a:pt x="19078" y="14011"/>
                  </a:cubicBezTo>
                  <a:cubicBezTo>
                    <a:pt x="19078" y="14011"/>
                    <a:pt x="19078" y="13816"/>
                    <a:pt x="19078" y="13816"/>
                  </a:cubicBezTo>
                  <a:cubicBezTo>
                    <a:pt x="19078" y="13816"/>
                    <a:pt x="19078" y="13816"/>
                    <a:pt x="19078" y="13816"/>
                  </a:cubicBezTo>
                  <a:cubicBezTo>
                    <a:pt x="19078" y="13622"/>
                    <a:pt x="19078" y="13622"/>
                    <a:pt x="19078" y="13427"/>
                  </a:cubicBezTo>
                  <a:cubicBezTo>
                    <a:pt x="19188" y="13427"/>
                    <a:pt x="19297" y="13232"/>
                    <a:pt x="19297" y="13232"/>
                  </a:cubicBezTo>
                  <a:cubicBezTo>
                    <a:pt x="19407" y="13232"/>
                    <a:pt x="19517" y="13038"/>
                    <a:pt x="19626" y="12843"/>
                  </a:cubicBezTo>
                  <a:cubicBezTo>
                    <a:pt x="19955" y="12259"/>
                    <a:pt x="20175" y="12065"/>
                    <a:pt x="20284" y="12065"/>
                  </a:cubicBezTo>
                  <a:cubicBezTo>
                    <a:pt x="20394" y="12065"/>
                    <a:pt x="20504" y="12065"/>
                    <a:pt x="20613" y="12065"/>
                  </a:cubicBezTo>
                  <a:cubicBezTo>
                    <a:pt x="20832" y="12259"/>
                    <a:pt x="21052" y="12259"/>
                    <a:pt x="21161" y="12259"/>
                  </a:cubicBezTo>
                  <a:cubicBezTo>
                    <a:pt x="21161" y="12065"/>
                    <a:pt x="21161" y="12065"/>
                    <a:pt x="21271" y="11870"/>
                  </a:cubicBezTo>
                  <a:cubicBezTo>
                    <a:pt x="21271" y="11676"/>
                    <a:pt x="21381" y="11481"/>
                    <a:pt x="21381" y="11286"/>
                  </a:cubicBezTo>
                  <a:cubicBezTo>
                    <a:pt x="21381" y="11286"/>
                    <a:pt x="21271" y="11286"/>
                    <a:pt x="21271" y="11092"/>
                  </a:cubicBezTo>
                  <a:cubicBezTo>
                    <a:pt x="21161" y="10897"/>
                    <a:pt x="21052" y="10703"/>
                    <a:pt x="21052" y="10314"/>
                  </a:cubicBezTo>
                  <a:cubicBezTo>
                    <a:pt x="21161" y="9924"/>
                    <a:pt x="21271" y="9924"/>
                    <a:pt x="21381" y="9730"/>
                  </a:cubicBezTo>
                  <a:cubicBezTo>
                    <a:pt x="21381" y="9730"/>
                    <a:pt x="21381" y="9730"/>
                    <a:pt x="21381" y="9730"/>
                  </a:cubicBezTo>
                  <a:cubicBezTo>
                    <a:pt x="21381" y="9730"/>
                    <a:pt x="21161" y="9535"/>
                    <a:pt x="21161" y="9146"/>
                  </a:cubicBezTo>
                  <a:cubicBezTo>
                    <a:pt x="21161" y="8951"/>
                    <a:pt x="21271" y="8757"/>
                    <a:pt x="21381" y="8562"/>
                  </a:cubicBezTo>
                  <a:cubicBezTo>
                    <a:pt x="21490" y="8562"/>
                    <a:pt x="21600" y="8368"/>
                    <a:pt x="21600" y="8368"/>
                  </a:cubicBezTo>
                  <a:cubicBezTo>
                    <a:pt x="21490" y="8368"/>
                    <a:pt x="21381" y="8173"/>
                    <a:pt x="21271" y="8173"/>
                  </a:cubicBezTo>
                  <a:cubicBezTo>
                    <a:pt x="21161" y="7978"/>
                    <a:pt x="21052" y="7978"/>
                    <a:pt x="20942" y="7784"/>
                  </a:cubicBezTo>
                  <a:cubicBezTo>
                    <a:pt x="20832" y="7784"/>
                    <a:pt x="20613" y="7589"/>
                    <a:pt x="20504" y="7589"/>
                  </a:cubicBezTo>
                  <a:cubicBezTo>
                    <a:pt x="20284" y="7589"/>
                    <a:pt x="20065" y="7589"/>
                    <a:pt x="19955" y="7395"/>
                  </a:cubicBezTo>
                  <a:cubicBezTo>
                    <a:pt x="19846" y="7200"/>
                    <a:pt x="19517" y="7200"/>
                    <a:pt x="19297" y="7200"/>
                  </a:cubicBezTo>
                  <a:cubicBezTo>
                    <a:pt x="19078" y="7200"/>
                    <a:pt x="18859" y="7200"/>
                    <a:pt x="18749" y="6811"/>
                  </a:cubicBezTo>
                  <a:cubicBezTo>
                    <a:pt x="18749" y="6811"/>
                    <a:pt x="18640" y="6616"/>
                    <a:pt x="18640" y="6422"/>
                  </a:cubicBezTo>
                  <a:cubicBezTo>
                    <a:pt x="18420" y="6227"/>
                    <a:pt x="18311" y="6032"/>
                    <a:pt x="18311" y="5838"/>
                  </a:cubicBezTo>
                  <a:cubicBezTo>
                    <a:pt x="18201" y="5838"/>
                    <a:pt x="17982" y="5838"/>
                    <a:pt x="17872" y="6032"/>
                  </a:cubicBezTo>
                  <a:cubicBezTo>
                    <a:pt x="17653" y="6227"/>
                    <a:pt x="17324" y="6422"/>
                    <a:pt x="16995" y="6032"/>
                  </a:cubicBezTo>
                  <a:cubicBezTo>
                    <a:pt x="16995" y="6032"/>
                    <a:pt x="16885" y="6032"/>
                    <a:pt x="16885" y="5838"/>
                  </a:cubicBezTo>
                  <a:cubicBezTo>
                    <a:pt x="16776" y="5838"/>
                    <a:pt x="16666" y="5643"/>
                    <a:pt x="16666" y="5643"/>
                  </a:cubicBezTo>
                  <a:cubicBezTo>
                    <a:pt x="16447" y="5838"/>
                    <a:pt x="16008" y="5643"/>
                    <a:pt x="15898" y="5449"/>
                  </a:cubicBezTo>
                  <a:cubicBezTo>
                    <a:pt x="15898" y="5254"/>
                    <a:pt x="15789" y="5059"/>
                    <a:pt x="15898" y="4670"/>
                  </a:cubicBezTo>
                  <a:cubicBezTo>
                    <a:pt x="15898" y="4476"/>
                    <a:pt x="15570" y="3697"/>
                    <a:pt x="15460" y="3503"/>
                  </a:cubicBezTo>
                  <a:cubicBezTo>
                    <a:pt x="15460" y="3503"/>
                    <a:pt x="15350" y="3503"/>
                    <a:pt x="15241" y="3503"/>
                  </a:cubicBezTo>
                  <a:cubicBezTo>
                    <a:pt x="14912" y="3503"/>
                    <a:pt x="14583" y="3503"/>
                    <a:pt x="14473" y="2919"/>
                  </a:cubicBezTo>
                  <a:cubicBezTo>
                    <a:pt x="14363" y="2724"/>
                    <a:pt x="14363" y="2724"/>
                    <a:pt x="14254" y="2530"/>
                  </a:cubicBezTo>
                  <a:cubicBezTo>
                    <a:pt x="14144" y="2141"/>
                    <a:pt x="14035" y="1751"/>
                    <a:pt x="14144" y="1362"/>
                  </a:cubicBezTo>
                  <a:cubicBezTo>
                    <a:pt x="14254" y="1168"/>
                    <a:pt x="14144" y="389"/>
                    <a:pt x="14035" y="0"/>
                  </a:cubicBezTo>
                  <a:cubicBezTo>
                    <a:pt x="14035" y="0"/>
                    <a:pt x="13815" y="0"/>
                    <a:pt x="13596" y="0"/>
                  </a:cubicBezTo>
                  <a:cubicBezTo>
                    <a:pt x="13486" y="0"/>
                    <a:pt x="13267" y="0"/>
                    <a:pt x="13267" y="0"/>
                  </a:cubicBezTo>
                  <a:cubicBezTo>
                    <a:pt x="13157" y="195"/>
                    <a:pt x="12938" y="195"/>
                    <a:pt x="12719" y="0"/>
                  </a:cubicBezTo>
                  <a:cubicBezTo>
                    <a:pt x="12609" y="0"/>
                    <a:pt x="12499" y="0"/>
                    <a:pt x="12499" y="0"/>
                  </a:cubicBezTo>
                  <a:cubicBezTo>
                    <a:pt x="12390" y="195"/>
                    <a:pt x="12390" y="195"/>
                    <a:pt x="12280" y="195"/>
                  </a:cubicBezTo>
                  <a:cubicBezTo>
                    <a:pt x="12280" y="389"/>
                    <a:pt x="12171" y="584"/>
                    <a:pt x="11951" y="584"/>
                  </a:cubicBezTo>
                  <a:cubicBezTo>
                    <a:pt x="11951" y="584"/>
                    <a:pt x="11842" y="584"/>
                    <a:pt x="11732" y="584"/>
                  </a:cubicBezTo>
                  <a:cubicBezTo>
                    <a:pt x="11732" y="584"/>
                    <a:pt x="11622" y="584"/>
                    <a:pt x="11622" y="584"/>
                  </a:cubicBezTo>
                  <a:cubicBezTo>
                    <a:pt x="11622" y="584"/>
                    <a:pt x="11622" y="584"/>
                    <a:pt x="11622" y="584"/>
                  </a:cubicBezTo>
                  <a:cubicBezTo>
                    <a:pt x="11513" y="584"/>
                    <a:pt x="11403" y="584"/>
                    <a:pt x="11403" y="389"/>
                  </a:cubicBezTo>
                  <a:cubicBezTo>
                    <a:pt x="11403" y="389"/>
                    <a:pt x="11403" y="584"/>
                    <a:pt x="11293" y="584"/>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42" name="Form">
              <a:extLst>
                <a:ext uri="{FF2B5EF4-FFF2-40B4-BE49-F238E27FC236}">
                  <a16:creationId xmlns:a16="http://schemas.microsoft.com/office/drawing/2014/main" id="{41890633-19A2-4756-9158-FA0AC05BF3B4}"/>
                </a:ext>
              </a:extLst>
            </p:cNvPr>
            <p:cNvSpPr/>
            <p:nvPr/>
          </p:nvSpPr>
          <p:spPr>
            <a:xfrm>
              <a:off x="1267121" y="1008498"/>
              <a:ext cx="345902" cy="258472"/>
            </a:xfrm>
            <a:custGeom>
              <a:avLst/>
              <a:gdLst/>
              <a:ahLst/>
              <a:cxnLst>
                <a:cxn ang="0">
                  <a:pos x="wd2" y="hd2"/>
                </a:cxn>
                <a:cxn ang="5400000">
                  <a:pos x="wd2" y="hd2"/>
                </a:cxn>
                <a:cxn ang="10800000">
                  <a:pos x="wd2" y="hd2"/>
                </a:cxn>
                <a:cxn ang="16200000">
                  <a:pos x="wd2" y="hd2"/>
                </a:cxn>
              </a:cxnLst>
              <a:rect l="0" t="0" r="r" b="b"/>
              <a:pathLst>
                <a:path w="21600" h="21600" extrusionOk="0">
                  <a:moveTo>
                    <a:pt x="11435" y="0"/>
                  </a:moveTo>
                  <a:cubicBezTo>
                    <a:pt x="11224" y="0"/>
                    <a:pt x="11224" y="0"/>
                    <a:pt x="11224" y="0"/>
                  </a:cubicBezTo>
                  <a:cubicBezTo>
                    <a:pt x="11224" y="0"/>
                    <a:pt x="11224" y="309"/>
                    <a:pt x="11012" y="309"/>
                  </a:cubicBezTo>
                  <a:cubicBezTo>
                    <a:pt x="11012" y="309"/>
                    <a:pt x="11012" y="617"/>
                    <a:pt x="10800" y="617"/>
                  </a:cubicBezTo>
                  <a:cubicBezTo>
                    <a:pt x="10588" y="926"/>
                    <a:pt x="10376" y="1543"/>
                    <a:pt x="9953" y="1543"/>
                  </a:cubicBezTo>
                  <a:cubicBezTo>
                    <a:pt x="9741" y="1543"/>
                    <a:pt x="9529" y="1543"/>
                    <a:pt x="9529" y="1543"/>
                  </a:cubicBezTo>
                  <a:cubicBezTo>
                    <a:pt x="9106" y="1543"/>
                    <a:pt x="8682" y="1543"/>
                    <a:pt x="8471" y="1851"/>
                  </a:cubicBezTo>
                  <a:cubicBezTo>
                    <a:pt x="8471" y="1851"/>
                    <a:pt x="8471" y="1851"/>
                    <a:pt x="8259" y="2160"/>
                  </a:cubicBezTo>
                  <a:cubicBezTo>
                    <a:pt x="8259" y="2160"/>
                    <a:pt x="8259" y="2160"/>
                    <a:pt x="8259" y="2469"/>
                  </a:cubicBezTo>
                  <a:cubicBezTo>
                    <a:pt x="8259" y="2469"/>
                    <a:pt x="8259" y="2469"/>
                    <a:pt x="8259" y="2469"/>
                  </a:cubicBezTo>
                  <a:cubicBezTo>
                    <a:pt x="8047" y="2469"/>
                    <a:pt x="8047" y="2777"/>
                    <a:pt x="8047" y="3086"/>
                  </a:cubicBezTo>
                  <a:cubicBezTo>
                    <a:pt x="8047" y="3394"/>
                    <a:pt x="8047" y="3703"/>
                    <a:pt x="8047" y="4011"/>
                  </a:cubicBezTo>
                  <a:cubicBezTo>
                    <a:pt x="8047" y="4011"/>
                    <a:pt x="8047" y="4320"/>
                    <a:pt x="8047" y="4320"/>
                  </a:cubicBezTo>
                  <a:cubicBezTo>
                    <a:pt x="8047" y="4629"/>
                    <a:pt x="8047" y="4629"/>
                    <a:pt x="7835" y="4629"/>
                  </a:cubicBezTo>
                  <a:cubicBezTo>
                    <a:pt x="7835" y="4937"/>
                    <a:pt x="7624" y="5246"/>
                    <a:pt x="7412" y="5246"/>
                  </a:cubicBezTo>
                  <a:cubicBezTo>
                    <a:pt x="7412" y="5246"/>
                    <a:pt x="7412" y="5246"/>
                    <a:pt x="7412" y="5246"/>
                  </a:cubicBezTo>
                  <a:cubicBezTo>
                    <a:pt x="7200" y="5554"/>
                    <a:pt x="6988" y="5863"/>
                    <a:pt x="6776" y="5863"/>
                  </a:cubicBezTo>
                  <a:cubicBezTo>
                    <a:pt x="6353" y="6171"/>
                    <a:pt x="5929" y="6789"/>
                    <a:pt x="5718" y="7097"/>
                  </a:cubicBezTo>
                  <a:cubicBezTo>
                    <a:pt x="5718" y="7406"/>
                    <a:pt x="5718" y="7406"/>
                    <a:pt x="5718" y="7714"/>
                  </a:cubicBezTo>
                  <a:cubicBezTo>
                    <a:pt x="5718" y="8331"/>
                    <a:pt x="5718" y="9257"/>
                    <a:pt x="5082" y="9257"/>
                  </a:cubicBezTo>
                  <a:cubicBezTo>
                    <a:pt x="4659" y="9257"/>
                    <a:pt x="4024" y="9566"/>
                    <a:pt x="3812" y="9874"/>
                  </a:cubicBezTo>
                  <a:cubicBezTo>
                    <a:pt x="3600" y="10491"/>
                    <a:pt x="3176" y="10800"/>
                    <a:pt x="2541" y="10800"/>
                  </a:cubicBezTo>
                  <a:cubicBezTo>
                    <a:pt x="2329" y="10800"/>
                    <a:pt x="2329" y="10800"/>
                    <a:pt x="2118" y="10800"/>
                  </a:cubicBezTo>
                  <a:cubicBezTo>
                    <a:pt x="2118" y="10800"/>
                    <a:pt x="2118" y="10800"/>
                    <a:pt x="2118" y="10800"/>
                  </a:cubicBezTo>
                  <a:cubicBezTo>
                    <a:pt x="2118" y="10800"/>
                    <a:pt x="2118" y="10800"/>
                    <a:pt x="2118" y="10800"/>
                  </a:cubicBezTo>
                  <a:cubicBezTo>
                    <a:pt x="2118" y="10800"/>
                    <a:pt x="2118" y="10800"/>
                    <a:pt x="2118" y="10800"/>
                  </a:cubicBezTo>
                  <a:cubicBezTo>
                    <a:pt x="2118" y="10800"/>
                    <a:pt x="2118" y="10800"/>
                    <a:pt x="2118" y="10800"/>
                  </a:cubicBezTo>
                  <a:cubicBezTo>
                    <a:pt x="1906" y="10800"/>
                    <a:pt x="1906" y="10800"/>
                    <a:pt x="1906" y="10800"/>
                  </a:cubicBezTo>
                  <a:cubicBezTo>
                    <a:pt x="1906" y="10800"/>
                    <a:pt x="1906" y="10800"/>
                    <a:pt x="1906" y="10800"/>
                  </a:cubicBezTo>
                  <a:cubicBezTo>
                    <a:pt x="1906" y="10800"/>
                    <a:pt x="1906" y="10800"/>
                    <a:pt x="1694" y="10800"/>
                  </a:cubicBezTo>
                  <a:cubicBezTo>
                    <a:pt x="1694" y="10800"/>
                    <a:pt x="1694" y="10800"/>
                    <a:pt x="1694" y="10800"/>
                  </a:cubicBezTo>
                  <a:cubicBezTo>
                    <a:pt x="1694" y="10800"/>
                    <a:pt x="1694" y="10800"/>
                    <a:pt x="1482" y="10800"/>
                  </a:cubicBezTo>
                  <a:cubicBezTo>
                    <a:pt x="1482" y="10800"/>
                    <a:pt x="1482" y="10800"/>
                    <a:pt x="1482" y="10800"/>
                  </a:cubicBezTo>
                  <a:cubicBezTo>
                    <a:pt x="1482" y="10800"/>
                    <a:pt x="1482" y="10800"/>
                    <a:pt x="1271" y="10800"/>
                  </a:cubicBezTo>
                  <a:cubicBezTo>
                    <a:pt x="1271" y="10800"/>
                    <a:pt x="1271" y="10800"/>
                    <a:pt x="1271" y="10800"/>
                  </a:cubicBezTo>
                  <a:cubicBezTo>
                    <a:pt x="1059" y="10800"/>
                    <a:pt x="1059" y="10800"/>
                    <a:pt x="847" y="10800"/>
                  </a:cubicBezTo>
                  <a:cubicBezTo>
                    <a:pt x="847" y="10800"/>
                    <a:pt x="847" y="10800"/>
                    <a:pt x="847" y="10800"/>
                  </a:cubicBezTo>
                  <a:cubicBezTo>
                    <a:pt x="847" y="10800"/>
                    <a:pt x="847" y="10800"/>
                    <a:pt x="847" y="10800"/>
                  </a:cubicBezTo>
                  <a:cubicBezTo>
                    <a:pt x="847" y="10800"/>
                    <a:pt x="847" y="10800"/>
                    <a:pt x="847" y="11109"/>
                  </a:cubicBezTo>
                  <a:cubicBezTo>
                    <a:pt x="847" y="11109"/>
                    <a:pt x="847" y="11109"/>
                    <a:pt x="847" y="11417"/>
                  </a:cubicBezTo>
                  <a:cubicBezTo>
                    <a:pt x="847" y="11417"/>
                    <a:pt x="847" y="11417"/>
                    <a:pt x="847" y="11726"/>
                  </a:cubicBezTo>
                  <a:cubicBezTo>
                    <a:pt x="847" y="11726"/>
                    <a:pt x="847" y="11726"/>
                    <a:pt x="847" y="11726"/>
                  </a:cubicBezTo>
                  <a:cubicBezTo>
                    <a:pt x="847" y="12034"/>
                    <a:pt x="847" y="12034"/>
                    <a:pt x="847" y="12034"/>
                  </a:cubicBezTo>
                  <a:cubicBezTo>
                    <a:pt x="1059" y="12034"/>
                    <a:pt x="1059" y="12343"/>
                    <a:pt x="1059" y="12343"/>
                  </a:cubicBezTo>
                  <a:cubicBezTo>
                    <a:pt x="1059" y="12343"/>
                    <a:pt x="1059" y="12343"/>
                    <a:pt x="1059" y="12651"/>
                  </a:cubicBezTo>
                  <a:cubicBezTo>
                    <a:pt x="1482" y="12960"/>
                    <a:pt x="1694" y="14503"/>
                    <a:pt x="1694" y="15429"/>
                  </a:cubicBezTo>
                  <a:cubicBezTo>
                    <a:pt x="1694" y="16046"/>
                    <a:pt x="1271" y="16354"/>
                    <a:pt x="1059" y="16663"/>
                  </a:cubicBezTo>
                  <a:cubicBezTo>
                    <a:pt x="847" y="16971"/>
                    <a:pt x="212" y="17589"/>
                    <a:pt x="0" y="17897"/>
                  </a:cubicBezTo>
                  <a:cubicBezTo>
                    <a:pt x="212" y="17897"/>
                    <a:pt x="212" y="17897"/>
                    <a:pt x="212" y="17897"/>
                  </a:cubicBezTo>
                  <a:cubicBezTo>
                    <a:pt x="424" y="18206"/>
                    <a:pt x="1059" y="18823"/>
                    <a:pt x="847" y="19749"/>
                  </a:cubicBezTo>
                  <a:cubicBezTo>
                    <a:pt x="847" y="19749"/>
                    <a:pt x="847" y="19749"/>
                    <a:pt x="847" y="20057"/>
                  </a:cubicBezTo>
                  <a:cubicBezTo>
                    <a:pt x="847" y="20057"/>
                    <a:pt x="847" y="20057"/>
                    <a:pt x="847" y="20057"/>
                  </a:cubicBezTo>
                  <a:cubicBezTo>
                    <a:pt x="847" y="20366"/>
                    <a:pt x="847" y="20366"/>
                    <a:pt x="847" y="20366"/>
                  </a:cubicBezTo>
                  <a:cubicBezTo>
                    <a:pt x="847" y="20366"/>
                    <a:pt x="847" y="20674"/>
                    <a:pt x="847" y="20983"/>
                  </a:cubicBezTo>
                  <a:cubicBezTo>
                    <a:pt x="847" y="20983"/>
                    <a:pt x="847" y="20983"/>
                    <a:pt x="847" y="20983"/>
                  </a:cubicBezTo>
                  <a:cubicBezTo>
                    <a:pt x="847" y="20983"/>
                    <a:pt x="847" y="20983"/>
                    <a:pt x="847" y="20983"/>
                  </a:cubicBezTo>
                  <a:cubicBezTo>
                    <a:pt x="847" y="20983"/>
                    <a:pt x="847" y="20983"/>
                    <a:pt x="1059" y="20983"/>
                  </a:cubicBezTo>
                  <a:cubicBezTo>
                    <a:pt x="1059" y="20983"/>
                    <a:pt x="1059" y="20983"/>
                    <a:pt x="1059" y="20983"/>
                  </a:cubicBezTo>
                  <a:cubicBezTo>
                    <a:pt x="1271" y="20674"/>
                    <a:pt x="1271" y="20674"/>
                    <a:pt x="1271" y="20674"/>
                  </a:cubicBezTo>
                  <a:cubicBezTo>
                    <a:pt x="1482" y="20366"/>
                    <a:pt x="1482" y="20366"/>
                    <a:pt x="1482" y="20366"/>
                  </a:cubicBezTo>
                  <a:cubicBezTo>
                    <a:pt x="1906" y="19749"/>
                    <a:pt x="2329" y="19131"/>
                    <a:pt x="3176" y="19131"/>
                  </a:cubicBezTo>
                  <a:cubicBezTo>
                    <a:pt x="5929" y="19131"/>
                    <a:pt x="7200" y="19440"/>
                    <a:pt x="7624" y="20057"/>
                  </a:cubicBezTo>
                  <a:cubicBezTo>
                    <a:pt x="7624" y="20057"/>
                    <a:pt x="8047" y="20057"/>
                    <a:pt x="8259" y="20057"/>
                  </a:cubicBezTo>
                  <a:cubicBezTo>
                    <a:pt x="8259" y="20057"/>
                    <a:pt x="8259" y="20057"/>
                    <a:pt x="8471" y="20057"/>
                  </a:cubicBezTo>
                  <a:cubicBezTo>
                    <a:pt x="8894" y="20057"/>
                    <a:pt x="9318" y="20057"/>
                    <a:pt x="9741" y="20366"/>
                  </a:cubicBezTo>
                  <a:cubicBezTo>
                    <a:pt x="10165" y="20674"/>
                    <a:pt x="10588" y="20983"/>
                    <a:pt x="10800" y="20983"/>
                  </a:cubicBezTo>
                  <a:cubicBezTo>
                    <a:pt x="11012" y="20366"/>
                    <a:pt x="11224" y="20366"/>
                    <a:pt x="11647" y="20674"/>
                  </a:cubicBezTo>
                  <a:cubicBezTo>
                    <a:pt x="11859" y="20983"/>
                    <a:pt x="12282" y="20983"/>
                    <a:pt x="12494" y="20983"/>
                  </a:cubicBezTo>
                  <a:cubicBezTo>
                    <a:pt x="12494" y="20674"/>
                    <a:pt x="12706" y="20674"/>
                    <a:pt x="12918" y="20674"/>
                  </a:cubicBezTo>
                  <a:cubicBezTo>
                    <a:pt x="13341" y="20674"/>
                    <a:pt x="13553" y="20983"/>
                    <a:pt x="13976" y="21291"/>
                  </a:cubicBezTo>
                  <a:cubicBezTo>
                    <a:pt x="13976" y="21291"/>
                    <a:pt x="13976" y="21600"/>
                    <a:pt x="14188" y="21600"/>
                  </a:cubicBezTo>
                  <a:cubicBezTo>
                    <a:pt x="14400" y="21291"/>
                    <a:pt x="14824" y="21291"/>
                    <a:pt x="15035" y="21291"/>
                  </a:cubicBezTo>
                  <a:cubicBezTo>
                    <a:pt x="15459" y="21291"/>
                    <a:pt x="15882" y="21291"/>
                    <a:pt x="16306" y="21600"/>
                  </a:cubicBezTo>
                  <a:cubicBezTo>
                    <a:pt x="16306" y="21600"/>
                    <a:pt x="16306" y="21291"/>
                    <a:pt x="16306" y="21291"/>
                  </a:cubicBezTo>
                  <a:cubicBezTo>
                    <a:pt x="16306" y="20674"/>
                    <a:pt x="16941" y="19749"/>
                    <a:pt x="18000" y="18514"/>
                  </a:cubicBezTo>
                  <a:cubicBezTo>
                    <a:pt x="18000" y="18514"/>
                    <a:pt x="18000" y="18514"/>
                    <a:pt x="18000" y="18514"/>
                  </a:cubicBezTo>
                  <a:cubicBezTo>
                    <a:pt x="18212" y="18514"/>
                    <a:pt x="18212" y="18514"/>
                    <a:pt x="18212" y="18514"/>
                  </a:cubicBezTo>
                  <a:cubicBezTo>
                    <a:pt x="18212" y="18514"/>
                    <a:pt x="18424" y="18514"/>
                    <a:pt x="18424" y="18206"/>
                  </a:cubicBezTo>
                  <a:cubicBezTo>
                    <a:pt x="18424" y="18206"/>
                    <a:pt x="18424" y="18206"/>
                    <a:pt x="18424" y="18206"/>
                  </a:cubicBezTo>
                  <a:cubicBezTo>
                    <a:pt x="18635" y="18206"/>
                    <a:pt x="18635" y="18206"/>
                    <a:pt x="18847" y="18206"/>
                  </a:cubicBezTo>
                  <a:cubicBezTo>
                    <a:pt x="18847" y="18206"/>
                    <a:pt x="18847" y="18206"/>
                    <a:pt x="18847" y="18206"/>
                  </a:cubicBezTo>
                  <a:cubicBezTo>
                    <a:pt x="19059" y="18206"/>
                    <a:pt x="19059" y="18206"/>
                    <a:pt x="19271" y="18206"/>
                  </a:cubicBezTo>
                  <a:cubicBezTo>
                    <a:pt x="19271" y="18206"/>
                    <a:pt x="19271" y="18206"/>
                    <a:pt x="19271" y="18206"/>
                  </a:cubicBezTo>
                  <a:cubicBezTo>
                    <a:pt x="19059" y="17897"/>
                    <a:pt x="19059" y="17897"/>
                    <a:pt x="19059" y="17589"/>
                  </a:cubicBezTo>
                  <a:cubicBezTo>
                    <a:pt x="19059" y="17589"/>
                    <a:pt x="19059" y="17280"/>
                    <a:pt x="19059" y="17280"/>
                  </a:cubicBezTo>
                  <a:cubicBezTo>
                    <a:pt x="18847" y="16663"/>
                    <a:pt x="18847" y="16354"/>
                    <a:pt x="18635" y="15737"/>
                  </a:cubicBezTo>
                  <a:cubicBezTo>
                    <a:pt x="18424" y="14811"/>
                    <a:pt x="18424" y="14194"/>
                    <a:pt x="18635" y="13577"/>
                  </a:cubicBezTo>
                  <a:cubicBezTo>
                    <a:pt x="18847" y="13269"/>
                    <a:pt x="19059" y="12960"/>
                    <a:pt x="19271" y="12960"/>
                  </a:cubicBezTo>
                  <a:cubicBezTo>
                    <a:pt x="19482" y="12960"/>
                    <a:pt x="19694" y="13269"/>
                    <a:pt x="20118" y="13577"/>
                  </a:cubicBezTo>
                  <a:cubicBezTo>
                    <a:pt x="20118" y="13577"/>
                    <a:pt x="20541" y="13577"/>
                    <a:pt x="20541" y="13577"/>
                  </a:cubicBezTo>
                  <a:cubicBezTo>
                    <a:pt x="21388" y="12960"/>
                    <a:pt x="21600" y="12651"/>
                    <a:pt x="21600" y="12651"/>
                  </a:cubicBezTo>
                  <a:cubicBezTo>
                    <a:pt x="21388" y="12343"/>
                    <a:pt x="20965" y="11726"/>
                    <a:pt x="20753" y="11417"/>
                  </a:cubicBezTo>
                  <a:cubicBezTo>
                    <a:pt x="20541" y="11417"/>
                    <a:pt x="20541" y="11417"/>
                    <a:pt x="20541" y="11417"/>
                  </a:cubicBezTo>
                  <a:cubicBezTo>
                    <a:pt x="20118" y="11417"/>
                    <a:pt x="19906" y="10800"/>
                    <a:pt x="19694" y="10491"/>
                  </a:cubicBezTo>
                  <a:cubicBezTo>
                    <a:pt x="19482" y="10183"/>
                    <a:pt x="19271" y="9566"/>
                    <a:pt x="19059" y="9566"/>
                  </a:cubicBezTo>
                  <a:cubicBezTo>
                    <a:pt x="18635" y="9257"/>
                    <a:pt x="18424" y="8640"/>
                    <a:pt x="18212" y="8023"/>
                  </a:cubicBezTo>
                  <a:cubicBezTo>
                    <a:pt x="18212" y="7714"/>
                    <a:pt x="18000" y="7406"/>
                    <a:pt x="18000" y="7406"/>
                  </a:cubicBezTo>
                  <a:cubicBezTo>
                    <a:pt x="17365" y="6789"/>
                    <a:pt x="17365" y="5554"/>
                    <a:pt x="17365" y="4937"/>
                  </a:cubicBezTo>
                  <a:cubicBezTo>
                    <a:pt x="17365" y="4937"/>
                    <a:pt x="17365" y="4629"/>
                    <a:pt x="17365" y="4320"/>
                  </a:cubicBezTo>
                  <a:cubicBezTo>
                    <a:pt x="17365" y="4011"/>
                    <a:pt x="17365" y="3703"/>
                    <a:pt x="17365" y="3394"/>
                  </a:cubicBezTo>
                  <a:cubicBezTo>
                    <a:pt x="17365" y="3086"/>
                    <a:pt x="17365" y="2469"/>
                    <a:pt x="17365" y="2469"/>
                  </a:cubicBezTo>
                  <a:cubicBezTo>
                    <a:pt x="17365" y="2469"/>
                    <a:pt x="17365" y="2469"/>
                    <a:pt x="17365" y="2469"/>
                  </a:cubicBezTo>
                  <a:cubicBezTo>
                    <a:pt x="16941" y="2160"/>
                    <a:pt x="16306" y="1543"/>
                    <a:pt x="15671" y="1543"/>
                  </a:cubicBezTo>
                  <a:cubicBezTo>
                    <a:pt x="15671" y="1543"/>
                    <a:pt x="15671" y="1543"/>
                    <a:pt x="15671" y="1543"/>
                  </a:cubicBezTo>
                  <a:cubicBezTo>
                    <a:pt x="15247" y="1851"/>
                    <a:pt x="14824" y="2160"/>
                    <a:pt x="14612" y="2160"/>
                  </a:cubicBezTo>
                  <a:cubicBezTo>
                    <a:pt x="14400" y="2160"/>
                    <a:pt x="13976" y="1851"/>
                    <a:pt x="13765" y="1234"/>
                  </a:cubicBezTo>
                  <a:cubicBezTo>
                    <a:pt x="13553" y="617"/>
                    <a:pt x="13341" y="617"/>
                    <a:pt x="13129" y="617"/>
                  </a:cubicBezTo>
                  <a:cubicBezTo>
                    <a:pt x="12282" y="926"/>
                    <a:pt x="11647" y="309"/>
                    <a:pt x="11435" y="0"/>
                  </a:cubicBezTo>
                  <a:cubicBezTo>
                    <a:pt x="11435" y="0"/>
                    <a:pt x="11435" y="0"/>
                    <a:pt x="11435" y="0"/>
                  </a:cubicBezTo>
                  <a:cubicBezTo>
                    <a:pt x="11435" y="0"/>
                    <a:pt x="11435" y="0"/>
                    <a:pt x="11435" y="0"/>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43" name="Form">
              <a:extLst>
                <a:ext uri="{FF2B5EF4-FFF2-40B4-BE49-F238E27FC236}">
                  <a16:creationId xmlns:a16="http://schemas.microsoft.com/office/drawing/2014/main" id="{53F78517-F785-45A9-8AFC-8E46F6D4590F}"/>
                </a:ext>
              </a:extLst>
            </p:cNvPr>
            <p:cNvSpPr/>
            <p:nvPr/>
          </p:nvSpPr>
          <p:spPr>
            <a:xfrm>
              <a:off x="1181970" y="896623"/>
              <a:ext cx="261633" cy="127308"/>
            </a:xfrm>
            <a:custGeom>
              <a:avLst/>
              <a:gdLst/>
              <a:ahLst/>
              <a:cxnLst>
                <a:cxn ang="0">
                  <a:pos x="wd2" y="hd2"/>
                </a:cxn>
                <a:cxn ang="5400000">
                  <a:pos x="wd2" y="hd2"/>
                </a:cxn>
                <a:cxn ang="10800000">
                  <a:pos x="wd2" y="hd2"/>
                </a:cxn>
                <a:cxn ang="16200000">
                  <a:pos x="wd2" y="hd2"/>
                </a:cxn>
              </a:cxnLst>
              <a:rect l="0" t="0" r="r" b="b"/>
              <a:pathLst>
                <a:path w="21348" h="21600" extrusionOk="0">
                  <a:moveTo>
                    <a:pt x="17471" y="20965"/>
                  </a:moveTo>
                  <a:cubicBezTo>
                    <a:pt x="17471" y="20329"/>
                    <a:pt x="17748" y="20329"/>
                    <a:pt x="18025" y="20329"/>
                  </a:cubicBezTo>
                  <a:cubicBezTo>
                    <a:pt x="18302" y="19694"/>
                    <a:pt x="18579" y="19694"/>
                    <a:pt x="18856" y="19694"/>
                  </a:cubicBezTo>
                  <a:cubicBezTo>
                    <a:pt x="18856" y="19694"/>
                    <a:pt x="18856" y="19694"/>
                    <a:pt x="18856" y="19694"/>
                  </a:cubicBezTo>
                  <a:cubicBezTo>
                    <a:pt x="19133" y="19694"/>
                    <a:pt x="19410" y="19694"/>
                    <a:pt x="19410" y="19694"/>
                  </a:cubicBezTo>
                  <a:cubicBezTo>
                    <a:pt x="19686" y="19694"/>
                    <a:pt x="19686" y="19694"/>
                    <a:pt x="19963" y="19694"/>
                  </a:cubicBezTo>
                  <a:cubicBezTo>
                    <a:pt x="19963" y="19694"/>
                    <a:pt x="19963" y="19694"/>
                    <a:pt x="20240" y="19059"/>
                  </a:cubicBezTo>
                  <a:cubicBezTo>
                    <a:pt x="20240" y="18424"/>
                    <a:pt x="20517" y="17788"/>
                    <a:pt x="20794" y="17788"/>
                  </a:cubicBezTo>
                  <a:cubicBezTo>
                    <a:pt x="20794" y="17153"/>
                    <a:pt x="21071" y="17153"/>
                    <a:pt x="21071" y="17153"/>
                  </a:cubicBezTo>
                  <a:cubicBezTo>
                    <a:pt x="21348" y="17153"/>
                    <a:pt x="21348" y="17153"/>
                    <a:pt x="21348" y="17153"/>
                  </a:cubicBezTo>
                  <a:cubicBezTo>
                    <a:pt x="21348" y="17153"/>
                    <a:pt x="21348" y="17153"/>
                    <a:pt x="21348" y="16518"/>
                  </a:cubicBezTo>
                  <a:cubicBezTo>
                    <a:pt x="21348" y="16518"/>
                    <a:pt x="21348" y="16518"/>
                    <a:pt x="21348" y="16518"/>
                  </a:cubicBezTo>
                  <a:cubicBezTo>
                    <a:pt x="21348" y="15247"/>
                    <a:pt x="21071" y="14612"/>
                    <a:pt x="21071" y="13976"/>
                  </a:cubicBezTo>
                  <a:cubicBezTo>
                    <a:pt x="19963" y="12071"/>
                    <a:pt x="19686" y="10165"/>
                    <a:pt x="19963" y="8894"/>
                  </a:cubicBezTo>
                  <a:cubicBezTo>
                    <a:pt x="19963" y="8259"/>
                    <a:pt x="20240" y="6988"/>
                    <a:pt x="19686" y="6353"/>
                  </a:cubicBezTo>
                  <a:cubicBezTo>
                    <a:pt x="19686" y="5718"/>
                    <a:pt x="19410" y="5718"/>
                    <a:pt x="19410" y="5082"/>
                  </a:cubicBezTo>
                  <a:cubicBezTo>
                    <a:pt x="19410" y="5082"/>
                    <a:pt x="19410" y="5082"/>
                    <a:pt x="19133" y="5082"/>
                  </a:cubicBezTo>
                  <a:cubicBezTo>
                    <a:pt x="19133" y="4447"/>
                    <a:pt x="19133" y="4447"/>
                    <a:pt x="19133" y="4447"/>
                  </a:cubicBezTo>
                  <a:cubicBezTo>
                    <a:pt x="18025" y="4447"/>
                    <a:pt x="17194" y="4447"/>
                    <a:pt x="16917" y="3812"/>
                  </a:cubicBezTo>
                  <a:cubicBezTo>
                    <a:pt x="16917" y="3812"/>
                    <a:pt x="16640" y="3812"/>
                    <a:pt x="16640" y="3812"/>
                  </a:cubicBezTo>
                  <a:cubicBezTo>
                    <a:pt x="16640" y="4447"/>
                    <a:pt x="16640" y="4447"/>
                    <a:pt x="16640" y="4447"/>
                  </a:cubicBezTo>
                  <a:cubicBezTo>
                    <a:pt x="16086" y="4447"/>
                    <a:pt x="14979" y="3176"/>
                    <a:pt x="13317" y="0"/>
                  </a:cubicBezTo>
                  <a:cubicBezTo>
                    <a:pt x="13040" y="0"/>
                    <a:pt x="13040" y="0"/>
                    <a:pt x="13040" y="0"/>
                  </a:cubicBezTo>
                  <a:cubicBezTo>
                    <a:pt x="13040" y="0"/>
                    <a:pt x="13040" y="0"/>
                    <a:pt x="12486" y="0"/>
                  </a:cubicBezTo>
                  <a:cubicBezTo>
                    <a:pt x="12486" y="0"/>
                    <a:pt x="12210" y="0"/>
                    <a:pt x="12210" y="0"/>
                  </a:cubicBezTo>
                  <a:cubicBezTo>
                    <a:pt x="11933" y="0"/>
                    <a:pt x="11933" y="0"/>
                    <a:pt x="11933" y="0"/>
                  </a:cubicBezTo>
                  <a:cubicBezTo>
                    <a:pt x="11933" y="0"/>
                    <a:pt x="11656" y="0"/>
                    <a:pt x="11656" y="0"/>
                  </a:cubicBezTo>
                  <a:cubicBezTo>
                    <a:pt x="11379" y="0"/>
                    <a:pt x="11379" y="0"/>
                    <a:pt x="11379" y="0"/>
                  </a:cubicBezTo>
                  <a:cubicBezTo>
                    <a:pt x="11102" y="0"/>
                    <a:pt x="11102" y="0"/>
                    <a:pt x="10825" y="0"/>
                  </a:cubicBezTo>
                  <a:cubicBezTo>
                    <a:pt x="10825" y="0"/>
                    <a:pt x="10825" y="0"/>
                    <a:pt x="10825" y="0"/>
                  </a:cubicBezTo>
                  <a:cubicBezTo>
                    <a:pt x="10548" y="0"/>
                    <a:pt x="10548" y="0"/>
                    <a:pt x="10271" y="0"/>
                  </a:cubicBezTo>
                  <a:cubicBezTo>
                    <a:pt x="9994" y="635"/>
                    <a:pt x="10271" y="1271"/>
                    <a:pt x="10271" y="2541"/>
                  </a:cubicBezTo>
                  <a:cubicBezTo>
                    <a:pt x="10271" y="3812"/>
                    <a:pt x="10271" y="4447"/>
                    <a:pt x="10271" y="5718"/>
                  </a:cubicBezTo>
                  <a:cubicBezTo>
                    <a:pt x="10271" y="8894"/>
                    <a:pt x="9440" y="10165"/>
                    <a:pt x="8056" y="10165"/>
                  </a:cubicBezTo>
                  <a:cubicBezTo>
                    <a:pt x="7779" y="10165"/>
                    <a:pt x="7779" y="10165"/>
                    <a:pt x="7502" y="10165"/>
                  </a:cubicBezTo>
                  <a:cubicBezTo>
                    <a:pt x="7502" y="10165"/>
                    <a:pt x="7225" y="10165"/>
                    <a:pt x="7225" y="10165"/>
                  </a:cubicBezTo>
                  <a:cubicBezTo>
                    <a:pt x="6394" y="10165"/>
                    <a:pt x="5563" y="6988"/>
                    <a:pt x="4456" y="3176"/>
                  </a:cubicBezTo>
                  <a:cubicBezTo>
                    <a:pt x="4179" y="3176"/>
                    <a:pt x="4179" y="2541"/>
                    <a:pt x="4179" y="1906"/>
                  </a:cubicBezTo>
                  <a:cubicBezTo>
                    <a:pt x="3902" y="2541"/>
                    <a:pt x="3071" y="3176"/>
                    <a:pt x="2517" y="4447"/>
                  </a:cubicBezTo>
                  <a:cubicBezTo>
                    <a:pt x="2240" y="4447"/>
                    <a:pt x="1963" y="5082"/>
                    <a:pt x="1686" y="5718"/>
                  </a:cubicBezTo>
                  <a:cubicBezTo>
                    <a:pt x="1410" y="5718"/>
                    <a:pt x="1410" y="6353"/>
                    <a:pt x="1133" y="7624"/>
                  </a:cubicBezTo>
                  <a:cubicBezTo>
                    <a:pt x="1133" y="8894"/>
                    <a:pt x="1133" y="10165"/>
                    <a:pt x="579" y="10800"/>
                  </a:cubicBezTo>
                  <a:cubicBezTo>
                    <a:pt x="25" y="12071"/>
                    <a:pt x="-252" y="13341"/>
                    <a:pt x="302" y="15882"/>
                  </a:cubicBezTo>
                  <a:cubicBezTo>
                    <a:pt x="302" y="15882"/>
                    <a:pt x="302" y="15882"/>
                    <a:pt x="302" y="15882"/>
                  </a:cubicBezTo>
                  <a:cubicBezTo>
                    <a:pt x="302" y="15882"/>
                    <a:pt x="579" y="15882"/>
                    <a:pt x="856" y="15882"/>
                  </a:cubicBezTo>
                  <a:cubicBezTo>
                    <a:pt x="856" y="15882"/>
                    <a:pt x="856" y="15882"/>
                    <a:pt x="856" y="15882"/>
                  </a:cubicBezTo>
                  <a:cubicBezTo>
                    <a:pt x="1133" y="15882"/>
                    <a:pt x="1133" y="15247"/>
                    <a:pt x="1410" y="15247"/>
                  </a:cubicBezTo>
                  <a:cubicBezTo>
                    <a:pt x="1410" y="15247"/>
                    <a:pt x="1410" y="15247"/>
                    <a:pt x="1410" y="15247"/>
                  </a:cubicBezTo>
                  <a:cubicBezTo>
                    <a:pt x="1686" y="15247"/>
                    <a:pt x="1686" y="15247"/>
                    <a:pt x="1686" y="15247"/>
                  </a:cubicBezTo>
                  <a:cubicBezTo>
                    <a:pt x="1686" y="15247"/>
                    <a:pt x="1686" y="15247"/>
                    <a:pt x="1686" y="15247"/>
                  </a:cubicBezTo>
                  <a:cubicBezTo>
                    <a:pt x="1963" y="15247"/>
                    <a:pt x="1963" y="14612"/>
                    <a:pt x="1963" y="14612"/>
                  </a:cubicBezTo>
                  <a:cubicBezTo>
                    <a:pt x="2517" y="13976"/>
                    <a:pt x="3071" y="13976"/>
                    <a:pt x="3625" y="13976"/>
                  </a:cubicBezTo>
                  <a:cubicBezTo>
                    <a:pt x="4456" y="13976"/>
                    <a:pt x="5286" y="13976"/>
                    <a:pt x="5840" y="13976"/>
                  </a:cubicBezTo>
                  <a:cubicBezTo>
                    <a:pt x="6394" y="14612"/>
                    <a:pt x="6671" y="14612"/>
                    <a:pt x="6948" y="14612"/>
                  </a:cubicBezTo>
                  <a:cubicBezTo>
                    <a:pt x="7225" y="14612"/>
                    <a:pt x="7502" y="14612"/>
                    <a:pt x="7779" y="14612"/>
                  </a:cubicBezTo>
                  <a:cubicBezTo>
                    <a:pt x="8886" y="14612"/>
                    <a:pt x="9994" y="15247"/>
                    <a:pt x="10548" y="14612"/>
                  </a:cubicBezTo>
                  <a:cubicBezTo>
                    <a:pt x="10825" y="14612"/>
                    <a:pt x="11102" y="14612"/>
                    <a:pt x="11102" y="14612"/>
                  </a:cubicBezTo>
                  <a:cubicBezTo>
                    <a:pt x="11933" y="14612"/>
                    <a:pt x="12210" y="15247"/>
                    <a:pt x="12486" y="15882"/>
                  </a:cubicBezTo>
                  <a:cubicBezTo>
                    <a:pt x="12486" y="15882"/>
                    <a:pt x="12486" y="15882"/>
                    <a:pt x="12486" y="15882"/>
                  </a:cubicBezTo>
                  <a:cubicBezTo>
                    <a:pt x="12486" y="15882"/>
                    <a:pt x="12763" y="15882"/>
                    <a:pt x="12763" y="15882"/>
                  </a:cubicBezTo>
                  <a:cubicBezTo>
                    <a:pt x="13871" y="15882"/>
                    <a:pt x="15256" y="18424"/>
                    <a:pt x="15810" y="19694"/>
                  </a:cubicBezTo>
                  <a:cubicBezTo>
                    <a:pt x="16086" y="20329"/>
                    <a:pt x="16363" y="20329"/>
                    <a:pt x="16640" y="20965"/>
                  </a:cubicBezTo>
                  <a:cubicBezTo>
                    <a:pt x="16640" y="20965"/>
                    <a:pt x="16640" y="20965"/>
                    <a:pt x="16640" y="21600"/>
                  </a:cubicBezTo>
                  <a:cubicBezTo>
                    <a:pt x="16917" y="21600"/>
                    <a:pt x="16917" y="21600"/>
                    <a:pt x="16917" y="21600"/>
                  </a:cubicBezTo>
                  <a:cubicBezTo>
                    <a:pt x="17194" y="21600"/>
                    <a:pt x="17194" y="20965"/>
                    <a:pt x="17471" y="20965"/>
                  </a:cubicBezTo>
                  <a:cubicBezTo>
                    <a:pt x="17471" y="20965"/>
                    <a:pt x="17471" y="20965"/>
                    <a:pt x="17471" y="20965"/>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44" name="Form">
              <a:extLst>
                <a:ext uri="{FF2B5EF4-FFF2-40B4-BE49-F238E27FC236}">
                  <a16:creationId xmlns:a16="http://schemas.microsoft.com/office/drawing/2014/main" id="{4BFE7F36-C235-4A27-922D-D8AB62687026}"/>
                </a:ext>
              </a:extLst>
            </p:cNvPr>
            <p:cNvSpPr/>
            <p:nvPr/>
          </p:nvSpPr>
          <p:spPr>
            <a:xfrm>
              <a:off x="1182412" y="993067"/>
              <a:ext cx="201188" cy="128955"/>
            </a:xfrm>
            <a:custGeom>
              <a:avLst/>
              <a:gdLst/>
              <a:ahLst/>
              <a:cxnLst>
                <a:cxn ang="0">
                  <a:pos x="wd2" y="hd2"/>
                </a:cxn>
                <a:cxn ang="5400000">
                  <a:pos x="wd2" y="hd2"/>
                </a:cxn>
                <a:cxn ang="10800000">
                  <a:pos x="wd2" y="hd2"/>
                </a:cxn>
                <a:cxn ang="16200000">
                  <a:pos x="wd2" y="hd2"/>
                </a:cxn>
              </a:cxnLst>
              <a:rect l="0" t="0" r="r" b="b"/>
              <a:pathLst>
                <a:path w="21600" h="21235" extrusionOk="0">
                  <a:moveTo>
                    <a:pt x="7322" y="18000"/>
                  </a:moveTo>
                  <a:cubicBezTo>
                    <a:pt x="8054" y="18000"/>
                    <a:pt x="8786" y="18600"/>
                    <a:pt x="9519" y="19200"/>
                  </a:cubicBezTo>
                  <a:cubicBezTo>
                    <a:pt x="9519" y="19200"/>
                    <a:pt x="9519" y="19200"/>
                    <a:pt x="9519" y="19200"/>
                  </a:cubicBezTo>
                  <a:cubicBezTo>
                    <a:pt x="9519" y="19200"/>
                    <a:pt x="9885" y="19800"/>
                    <a:pt x="9885" y="19800"/>
                  </a:cubicBezTo>
                  <a:cubicBezTo>
                    <a:pt x="9885" y="19800"/>
                    <a:pt x="9885" y="19800"/>
                    <a:pt x="9885" y="19800"/>
                  </a:cubicBezTo>
                  <a:cubicBezTo>
                    <a:pt x="9885" y="19800"/>
                    <a:pt x="10251" y="19800"/>
                    <a:pt x="10251" y="20400"/>
                  </a:cubicBezTo>
                  <a:cubicBezTo>
                    <a:pt x="10251" y="20400"/>
                    <a:pt x="10251" y="20400"/>
                    <a:pt x="10251" y="20400"/>
                  </a:cubicBezTo>
                  <a:cubicBezTo>
                    <a:pt x="10251" y="20400"/>
                    <a:pt x="10251" y="20400"/>
                    <a:pt x="10617" y="20400"/>
                  </a:cubicBezTo>
                  <a:cubicBezTo>
                    <a:pt x="10617" y="21000"/>
                    <a:pt x="10617" y="21000"/>
                    <a:pt x="10617" y="21000"/>
                  </a:cubicBezTo>
                  <a:cubicBezTo>
                    <a:pt x="10617" y="21000"/>
                    <a:pt x="10617" y="21000"/>
                    <a:pt x="10617" y="21000"/>
                  </a:cubicBezTo>
                  <a:cubicBezTo>
                    <a:pt x="10617" y="21000"/>
                    <a:pt x="10617" y="21000"/>
                    <a:pt x="10617" y="21000"/>
                  </a:cubicBezTo>
                  <a:cubicBezTo>
                    <a:pt x="10983" y="21000"/>
                    <a:pt x="10983" y="21000"/>
                    <a:pt x="10983" y="21000"/>
                  </a:cubicBezTo>
                  <a:cubicBezTo>
                    <a:pt x="11349" y="21000"/>
                    <a:pt x="11349" y="21000"/>
                    <a:pt x="11349" y="21000"/>
                  </a:cubicBezTo>
                  <a:cubicBezTo>
                    <a:pt x="11715" y="21000"/>
                    <a:pt x="11715" y="21000"/>
                    <a:pt x="11715" y="21000"/>
                  </a:cubicBezTo>
                  <a:cubicBezTo>
                    <a:pt x="11715" y="21000"/>
                    <a:pt x="11715" y="21000"/>
                    <a:pt x="12081" y="21000"/>
                  </a:cubicBezTo>
                  <a:cubicBezTo>
                    <a:pt x="12081" y="21000"/>
                    <a:pt x="12081" y="21000"/>
                    <a:pt x="12081" y="21000"/>
                  </a:cubicBezTo>
                  <a:cubicBezTo>
                    <a:pt x="12447" y="21000"/>
                    <a:pt x="12447" y="21000"/>
                    <a:pt x="12447" y="21000"/>
                  </a:cubicBezTo>
                  <a:cubicBezTo>
                    <a:pt x="12447" y="21000"/>
                    <a:pt x="12447" y="21000"/>
                    <a:pt x="12447" y="21000"/>
                  </a:cubicBezTo>
                  <a:cubicBezTo>
                    <a:pt x="12814" y="21000"/>
                    <a:pt x="12814" y="21000"/>
                    <a:pt x="12814" y="21000"/>
                  </a:cubicBezTo>
                  <a:cubicBezTo>
                    <a:pt x="12814" y="21000"/>
                    <a:pt x="12814" y="21000"/>
                    <a:pt x="12814" y="21000"/>
                  </a:cubicBezTo>
                  <a:cubicBezTo>
                    <a:pt x="12814" y="21000"/>
                    <a:pt x="12814" y="21000"/>
                    <a:pt x="12814" y="21000"/>
                  </a:cubicBezTo>
                  <a:cubicBezTo>
                    <a:pt x="13180" y="21000"/>
                    <a:pt x="13180" y="21000"/>
                    <a:pt x="13180" y="21000"/>
                  </a:cubicBezTo>
                  <a:cubicBezTo>
                    <a:pt x="13180" y="21000"/>
                    <a:pt x="13180" y="21000"/>
                    <a:pt x="13180" y="21000"/>
                  </a:cubicBezTo>
                  <a:cubicBezTo>
                    <a:pt x="13180" y="21000"/>
                    <a:pt x="13180" y="21000"/>
                    <a:pt x="13180" y="21000"/>
                  </a:cubicBezTo>
                  <a:cubicBezTo>
                    <a:pt x="13180" y="21000"/>
                    <a:pt x="13180" y="21000"/>
                    <a:pt x="13180" y="21000"/>
                  </a:cubicBezTo>
                  <a:cubicBezTo>
                    <a:pt x="13546" y="21600"/>
                    <a:pt x="13912" y="21000"/>
                    <a:pt x="14644" y="19800"/>
                  </a:cubicBezTo>
                  <a:cubicBezTo>
                    <a:pt x="15376" y="18600"/>
                    <a:pt x="16841" y="18000"/>
                    <a:pt x="17573" y="18000"/>
                  </a:cubicBezTo>
                  <a:cubicBezTo>
                    <a:pt x="17573" y="18000"/>
                    <a:pt x="17573" y="17400"/>
                    <a:pt x="17573" y="16800"/>
                  </a:cubicBezTo>
                  <a:cubicBezTo>
                    <a:pt x="17573" y="16800"/>
                    <a:pt x="17573" y="16200"/>
                    <a:pt x="17573" y="16200"/>
                  </a:cubicBezTo>
                  <a:cubicBezTo>
                    <a:pt x="17939" y="14400"/>
                    <a:pt x="19037" y="12600"/>
                    <a:pt x="19769" y="12000"/>
                  </a:cubicBezTo>
                  <a:cubicBezTo>
                    <a:pt x="20136" y="12000"/>
                    <a:pt x="20136" y="12000"/>
                    <a:pt x="20136" y="12000"/>
                  </a:cubicBezTo>
                  <a:cubicBezTo>
                    <a:pt x="20502" y="12000"/>
                    <a:pt x="20502" y="11400"/>
                    <a:pt x="20502" y="11400"/>
                  </a:cubicBezTo>
                  <a:cubicBezTo>
                    <a:pt x="20868" y="10800"/>
                    <a:pt x="20868" y="10200"/>
                    <a:pt x="21600" y="10200"/>
                  </a:cubicBezTo>
                  <a:cubicBezTo>
                    <a:pt x="21600" y="9600"/>
                    <a:pt x="21600" y="9600"/>
                    <a:pt x="21600" y="9000"/>
                  </a:cubicBezTo>
                  <a:cubicBezTo>
                    <a:pt x="21600" y="8400"/>
                    <a:pt x="21600" y="7800"/>
                    <a:pt x="21600" y="7800"/>
                  </a:cubicBezTo>
                  <a:cubicBezTo>
                    <a:pt x="21600" y="7800"/>
                    <a:pt x="21600" y="7200"/>
                    <a:pt x="21600" y="7200"/>
                  </a:cubicBezTo>
                  <a:cubicBezTo>
                    <a:pt x="21600" y="7200"/>
                    <a:pt x="21600" y="7200"/>
                    <a:pt x="21600" y="7200"/>
                  </a:cubicBezTo>
                  <a:cubicBezTo>
                    <a:pt x="21600" y="6600"/>
                    <a:pt x="21600" y="6600"/>
                    <a:pt x="21234" y="6600"/>
                  </a:cubicBezTo>
                  <a:cubicBezTo>
                    <a:pt x="21234" y="6600"/>
                    <a:pt x="21234" y="6600"/>
                    <a:pt x="20868" y="6000"/>
                  </a:cubicBezTo>
                  <a:cubicBezTo>
                    <a:pt x="20502" y="6000"/>
                    <a:pt x="20502" y="5400"/>
                    <a:pt x="20136" y="5400"/>
                  </a:cubicBezTo>
                  <a:cubicBezTo>
                    <a:pt x="18671" y="3000"/>
                    <a:pt x="17573" y="1800"/>
                    <a:pt x="16841" y="1800"/>
                  </a:cubicBezTo>
                  <a:cubicBezTo>
                    <a:pt x="16475" y="1800"/>
                    <a:pt x="16475" y="1800"/>
                    <a:pt x="16475" y="1800"/>
                  </a:cubicBezTo>
                  <a:cubicBezTo>
                    <a:pt x="16475" y="1800"/>
                    <a:pt x="16475" y="1800"/>
                    <a:pt x="16475" y="1800"/>
                  </a:cubicBezTo>
                  <a:cubicBezTo>
                    <a:pt x="16475" y="1800"/>
                    <a:pt x="16475" y="1800"/>
                    <a:pt x="16475" y="1800"/>
                  </a:cubicBezTo>
                  <a:cubicBezTo>
                    <a:pt x="16108" y="1800"/>
                    <a:pt x="15742" y="1800"/>
                    <a:pt x="15376" y="1200"/>
                  </a:cubicBezTo>
                  <a:cubicBezTo>
                    <a:pt x="15376" y="1200"/>
                    <a:pt x="15376" y="1200"/>
                    <a:pt x="15376" y="600"/>
                  </a:cubicBezTo>
                  <a:cubicBezTo>
                    <a:pt x="15010" y="600"/>
                    <a:pt x="15010" y="600"/>
                    <a:pt x="15010" y="600"/>
                  </a:cubicBezTo>
                  <a:cubicBezTo>
                    <a:pt x="15010" y="600"/>
                    <a:pt x="15010" y="600"/>
                    <a:pt x="15010" y="600"/>
                  </a:cubicBezTo>
                  <a:cubicBezTo>
                    <a:pt x="15010" y="600"/>
                    <a:pt x="15010" y="600"/>
                    <a:pt x="14644" y="600"/>
                  </a:cubicBezTo>
                  <a:cubicBezTo>
                    <a:pt x="14644" y="600"/>
                    <a:pt x="14644" y="600"/>
                    <a:pt x="14644" y="600"/>
                  </a:cubicBezTo>
                  <a:cubicBezTo>
                    <a:pt x="13912" y="600"/>
                    <a:pt x="13180" y="1200"/>
                    <a:pt x="12447" y="1200"/>
                  </a:cubicBezTo>
                  <a:cubicBezTo>
                    <a:pt x="11715" y="1200"/>
                    <a:pt x="10983" y="600"/>
                    <a:pt x="10251" y="600"/>
                  </a:cubicBezTo>
                  <a:cubicBezTo>
                    <a:pt x="9153" y="600"/>
                    <a:pt x="8786" y="600"/>
                    <a:pt x="7688" y="0"/>
                  </a:cubicBezTo>
                  <a:cubicBezTo>
                    <a:pt x="6590" y="0"/>
                    <a:pt x="5858" y="0"/>
                    <a:pt x="4759" y="0"/>
                  </a:cubicBezTo>
                  <a:cubicBezTo>
                    <a:pt x="4027" y="0"/>
                    <a:pt x="3661" y="0"/>
                    <a:pt x="3295" y="0"/>
                  </a:cubicBezTo>
                  <a:cubicBezTo>
                    <a:pt x="3295" y="600"/>
                    <a:pt x="2929" y="600"/>
                    <a:pt x="2929" y="600"/>
                  </a:cubicBezTo>
                  <a:cubicBezTo>
                    <a:pt x="2929" y="600"/>
                    <a:pt x="2563" y="1200"/>
                    <a:pt x="2563" y="1200"/>
                  </a:cubicBezTo>
                  <a:cubicBezTo>
                    <a:pt x="2563" y="1200"/>
                    <a:pt x="2197" y="1200"/>
                    <a:pt x="2197" y="1200"/>
                  </a:cubicBezTo>
                  <a:cubicBezTo>
                    <a:pt x="2197" y="1200"/>
                    <a:pt x="1831" y="1200"/>
                    <a:pt x="1831" y="1200"/>
                  </a:cubicBezTo>
                  <a:cubicBezTo>
                    <a:pt x="1464" y="1200"/>
                    <a:pt x="1464" y="1800"/>
                    <a:pt x="1098" y="1800"/>
                  </a:cubicBezTo>
                  <a:cubicBezTo>
                    <a:pt x="1098" y="1800"/>
                    <a:pt x="1098" y="1800"/>
                    <a:pt x="732" y="1800"/>
                  </a:cubicBezTo>
                  <a:cubicBezTo>
                    <a:pt x="732" y="1800"/>
                    <a:pt x="732" y="1800"/>
                    <a:pt x="732" y="1800"/>
                  </a:cubicBezTo>
                  <a:cubicBezTo>
                    <a:pt x="1098" y="4200"/>
                    <a:pt x="1098" y="6600"/>
                    <a:pt x="0" y="8400"/>
                  </a:cubicBezTo>
                  <a:cubicBezTo>
                    <a:pt x="366" y="8400"/>
                    <a:pt x="732" y="8400"/>
                    <a:pt x="1098" y="8400"/>
                  </a:cubicBezTo>
                  <a:cubicBezTo>
                    <a:pt x="1464" y="8400"/>
                    <a:pt x="2197" y="8400"/>
                    <a:pt x="2563" y="9600"/>
                  </a:cubicBezTo>
                  <a:cubicBezTo>
                    <a:pt x="2929" y="10200"/>
                    <a:pt x="3661" y="10800"/>
                    <a:pt x="4027" y="10800"/>
                  </a:cubicBezTo>
                  <a:cubicBezTo>
                    <a:pt x="4393" y="10800"/>
                    <a:pt x="4759" y="10800"/>
                    <a:pt x="4759" y="10800"/>
                  </a:cubicBezTo>
                  <a:cubicBezTo>
                    <a:pt x="5858" y="10800"/>
                    <a:pt x="7688" y="12000"/>
                    <a:pt x="7688" y="13800"/>
                  </a:cubicBezTo>
                  <a:cubicBezTo>
                    <a:pt x="7688" y="14400"/>
                    <a:pt x="7688" y="15000"/>
                    <a:pt x="7322" y="15600"/>
                  </a:cubicBezTo>
                  <a:cubicBezTo>
                    <a:pt x="7322" y="16200"/>
                    <a:pt x="7322" y="17400"/>
                    <a:pt x="7322" y="18000"/>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45" name="Form">
              <a:extLst>
                <a:ext uri="{FF2B5EF4-FFF2-40B4-BE49-F238E27FC236}">
                  <a16:creationId xmlns:a16="http://schemas.microsoft.com/office/drawing/2014/main" id="{38EB1C57-EE66-444A-9706-1FF9C8322FE5}"/>
                </a:ext>
              </a:extLst>
            </p:cNvPr>
            <p:cNvSpPr/>
            <p:nvPr/>
          </p:nvSpPr>
          <p:spPr>
            <a:xfrm>
              <a:off x="635326" y="1487827"/>
              <a:ext cx="148244" cy="83906"/>
            </a:xfrm>
            <a:custGeom>
              <a:avLst/>
              <a:gdLst/>
              <a:ahLst/>
              <a:cxnLst>
                <a:cxn ang="0">
                  <a:pos x="wd2" y="hd2"/>
                </a:cxn>
                <a:cxn ang="5400000">
                  <a:pos x="wd2" y="hd2"/>
                </a:cxn>
                <a:cxn ang="10800000">
                  <a:pos x="wd2" y="hd2"/>
                </a:cxn>
                <a:cxn ang="16200000">
                  <a:pos x="wd2" y="hd2"/>
                </a:cxn>
              </a:cxnLst>
              <a:rect l="0" t="0" r="r" b="b"/>
              <a:pathLst>
                <a:path w="21600" h="21354" extrusionOk="0">
                  <a:moveTo>
                    <a:pt x="4418" y="21354"/>
                  </a:moveTo>
                  <a:cubicBezTo>
                    <a:pt x="4909" y="21354"/>
                    <a:pt x="5400" y="21354"/>
                    <a:pt x="5400" y="21354"/>
                  </a:cubicBezTo>
                  <a:cubicBezTo>
                    <a:pt x="5400" y="21354"/>
                    <a:pt x="5891" y="21354"/>
                    <a:pt x="5891" y="21354"/>
                  </a:cubicBezTo>
                  <a:cubicBezTo>
                    <a:pt x="5891" y="21354"/>
                    <a:pt x="6382" y="21354"/>
                    <a:pt x="6873" y="21354"/>
                  </a:cubicBezTo>
                  <a:cubicBezTo>
                    <a:pt x="6873" y="21354"/>
                    <a:pt x="6873" y="21354"/>
                    <a:pt x="6873" y="21354"/>
                  </a:cubicBezTo>
                  <a:cubicBezTo>
                    <a:pt x="6873" y="21354"/>
                    <a:pt x="7364" y="21354"/>
                    <a:pt x="7364" y="21354"/>
                  </a:cubicBezTo>
                  <a:cubicBezTo>
                    <a:pt x="7364" y="21354"/>
                    <a:pt x="7364" y="21354"/>
                    <a:pt x="7855" y="21354"/>
                  </a:cubicBezTo>
                  <a:cubicBezTo>
                    <a:pt x="7855" y="21354"/>
                    <a:pt x="7855" y="21354"/>
                    <a:pt x="8345" y="21354"/>
                  </a:cubicBezTo>
                  <a:cubicBezTo>
                    <a:pt x="8345" y="21354"/>
                    <a:pt x="9327" y="18409"/>
                    <a:pt x="9327" y="17427"/>
                  </a:cubicBezTo>
                  <a:cubicBezTo>
                    <a:pt x="9818" y="15463"/>
                    <a:pt x="10309" y="14481"/>
                    <a:pt x="10309" y="13499"/>
                  </a:cubicBezTo>
                  <a:cubicBezTo>
                    <a:pt x="10800" y="13499"/>
                    <a:pt x="10800" y="13499"/>
                    <a:pt x="10800" y="13499"/>
                  </a:cubicBezTo>
                  <a:cubicBezTo>
                    <a:pt x="11291" y="13499"/>
                    <a:pt x="11291" y="13499"/>
                    <a:pt x="11291" y="13499"/>
                  </a:cubicBezTo>
                  <a:cubicBezTo>
                    <a:pt x="11782" y="13499"/>
                    <a:pt x="12273" y="14481"/>
                    <a:pt x="13255" y="17427"/>
                  </a:cubicBezTo>
                  <a:cubicBezTo>
                    <a:pt x="13745" y="18409"/>
                    <a:pt x="14236" y="20372"/>
                    <a:pt x="14727" y="21354"/>
                  </a:cubicBezTo>
                  <a:cubicBezTo>
                    <a:pt x="14727" y="20372"/>
                    <a:pt x="14727" y="19390"/>
                    <a:pt x="14727" y="19390"/>
                  </a:cubicBezTo>
                  <a:cubicBezTo>
                    <a:pt x="14727" y="16445"/>
                    <a:pt x="15709" y="14481"/>
                    <a:pt x="17182" y="14481"/>
                  </a:cubicBezTo>
                  <a:cubicBezTo>
                    <a:pt x="17182" y="14481"/>
                    <a:pt x="17673" y="14481"/>
                    <a:pt x="17673" y="14481"/>
                  </a:cubicBezTo>
                  <a:cubicBezTo>
                    <a:pt x="18164" y="14481"/>
                    <a:pt x="18655" y="15463"/>
                    <a:pt x="19145" y="15463"/>
                  </a:cubicBezTo>
                  <a:cubicBezTo>
                    <a:pt x="19145" y="12518"/>
                    <a:pt x="20127" y="11536"/>
                    <a:pt x="21600" y="12518"/>
                  </a:cubicBezTo>
                  <a:cubicBezTo>
                    <a:pt x="21600" y="12518"/>
                    <a:pt x="21600" y="12518"/>
                    <a:pt x="21600" y="12518"/>
                  </a:cubicBezTo>
                  <a:cubicBezTo>
                    <a:pt x="21600" y="11536"/>
                    <a:pt x="21600" y="11536"/>
                    <a:pt x="21600" y="11536"/>
                  </a:cubicBezTo>
                  <a:cubicBezTo>
                    <a:pt x="21600" y="11536"/>
                    <a:pt x="21600" y="11536"/>
                    <a:pt x="21600" y="11536"/>
                  </a:cubicBezTo>
                  <a:cubicBezTo>
                    <a:pt x="21600" y="11536"/>
                    <a:pt x="21600" y="11536"/>
                    <a:pt x="21600" y="11536"/>
                  </a:cubicBezTo>
                  <a:cubicBezTo>
                    <a:pt x="21600" y="10554"/>
                    <a:pt x="21600" y="10554"/>
                    <a:pt x="21600" y="10554"/>
                  </a:cubicBezTo>
                  <a:cubicBezTo>
                    <a:pt x="21600" y="10554"/>
                    <a:pt x="21600" y="10554"/>
                    <a:pt x="21600" y="10554"/>
                  </a:cubicBezTo>
                  <a:cubicBezTo>
                    <a:pt x="21600" y="10554"/>
                    <a:pt x="21600" y="10554"/>
                    <a:pt x="21600" y="10554"/>
                  </a:cubicBezTo>
                  <a:cubicBezTo>
                    <a:pt x="21600" y="10554"/>
                    <a:pt x="21600" y="10554"/>
                    <a:pt x="21109" y="10554"/>
                  </a:cubicBezTo>
                  <a:cubicBezTo>
                    <a:pt x="21109" y="10554"/>
                    <a:pt x="21109" y="10554"/>
                    <a:pt x="21109" y="10554"/>
                  </a:cubicBezTo>
                  <a:cubicBezTo>
                    <a:pt x="21109" y="10554"/>
                    <a:pt x="20618" y="10554"/>
                    <a:pt x="20618" y="10554"/>
                  </a:cubicBezTo>
                  <a:cubicBezTo>
                    <a:pt x="19636" y="10554"/>
                    <a:pt x="18655" y="9572"/>
                    <a:pt x="18164" y="8590"/>
                  </a:cubicBezTo>
                  <a:cubicBezTo>
                    <a:pt x="18164" y="8590"/>
                    <a:pt x="18164" y="8590"/>
                    <a:pt x="17673" y="8590"/>
                  </a:cubicBezTo>
                  <a:cubicBezTo>
                    <a:pt x="17673" y="8590"/>
                    <a:pt x="17673" y="8590"/>
                    <a:pt x="17673" y="8590"/>
                  </a:cubicBezTo>
                  <a:cubicBezTo>
                    <a:pt x="17673" y="7609"/>
                    <a:pt x="17673" y="7609"/>
                    <a:pt x="17673" y="7609"/>
                  </a:cubicBezTo>
                  <a:cubicBezTo>
                    <a:pt x="17673" y="7609"/>
                    <a:pt x="17182" y="7609"/>
                    <a:pt x="17182" y="7609"/>
                  </a:cubicBezTo>
                  <a:cubicBezTo>
                    <a:pt x="17182" y="6627"/>
                    <a:pt x="17182" y="6627"/>
                    <a:pt x="17182" y="6627"/>
                  </a:cubicBezTo>
                  <a:cubicBezTo>
                    <a:pt x="17182" y="6627"/>
                    <a:pt x="17182" y="5645"/>
                    <a:pt x="17182" y="5645"/>
                  </a:cubicBezTo>
                  <a:cubicBezTo>
                    <a:pt x="17182" y="5645"/>
                    <a:pt x="17182" y="5645"/>
                    <a:pt x="17182" y="5645"/>
                  </a:cubicBezTo>
                  <a:cubicBezTo>
                    <a:pt x="17182" y="4663"/>
                    <a:pt x="17182" y="4663"/>
                    <a:pt x="17182" y="3681"/>
                  </a:cubicBezTo>
                  <a:cubicBezTo>
                    <a:pt x="17182" y="3681"/>
                    <a:pt x="17182" y="3681"/>
                    <a:pt x="17182" y="3681"/>
                  </a:cubicBezTo>
                  <a:cubicBezTo>
                    <a:pt x="17182" y="3681"/>
                    <a:pt x="17182" y="2699"/>
                    <a:pt x="17182" y="2699"/>
                  </a:cubicBezTo>
                  <a:cubicBezTo>
                    <a:pt x="17182" y="2699"/>
                    <a:pt x="17182" y="2699"/>
                    <a:pt x="17182" y="2699"/>
                  </a:cubicBezTo>
                  <a:cubicBezTo>
                    <a:pt x="17182" y="2699"/>
                    <a:pt x="17182" y="1718"/>
                    <a:pt x="17182" y="1718"/>
                  </a:cubicBezTo>
                  <a:cubicBezTo>
                    <a:pt x="16691" y="1718"/>
                    <a:pt x="16200" y="1718"/>
                    <a:pt x="15709" y="736"/>
                  </a:cubicBezTo>
                  <a:cubicBezTo>
                    <a:pt x="15709" y="736"/>
                    <a:pt x="15709" y="736"/>
                    <a:pt x="15709" y="736"/>
                  </a:cubicBezTo>
                  <a:cubicBezTo>
                    <a:pt x="15218" y="736"/>
                    <a:pt x="14727" y="736"/>
                    <a:pt x="14727" y="736"/>
                  </a:cubicBezTo>
                  <a:cubicBezTo>
                    <a:pt x="13255" y="-246"/>
                    <a:pt x="12764" y="-246"/>
                    <a:pt x="11782" y="736"/>
                  </a:cubicBezTo>
                  <a:cubicBezTo>
                    <a:pt x="11291" y="736"/>
                    <a:pt x="10309" y="1718"/>
                    <a:pt x="8836" y="1718"/>
                  </a:cubicBezTo>
                  <a:cubicBezTo>
                    <a:pt x="8345" y="1718"/>
                    <a:pt x="7855" y="736"/>
                    <a:pt x="7364" y="736"/>
                  </a:cubicBezTo>
                  <a:cubicBezTo>
                    <a:pt x="7364" y="736"/>
                    <a:pt x="7364" y="736"/>
                    <a:pt x="6873" y="736"/>
                  </a:cubicBezTo>
                  <a:cubicBezTo>
                    <a:pt x="6873" y="1718"/>
                    <a:pt x="6382" y="2699"/>
                    <a:pt x="6382" y="2699"/>
                  </a:cubicBezTo>
                  <a:cubicBezTo>
                    <a:pt x="5891" y="2699"/>
                    <a:pt x="5891" y="2699"/>
                    <a:pt x="5891" y="2699"/>
                  </a:cubicBezTo>
                  <a:cubicBezTo>
                    <a:pt x="4909" y="2699"/>
                    <a:pt x="3927" y="3681"/>
                    <a:pt x="3927" y="5645"/>
                  </a:cubicBezTo>
                  <a:cubicBezTo>
                    <a:pt x="3927" y="7609"/>
                    <a:pt x="2945" y="8590"/>
                    <a:pt x="1964" y="9572"/>
                  </a:cubicBezTo>
                  <a:cubicBezTo>
                    <a:pt x="1473" y="11536"/>
                    <a:pt x="491" y="12518"/>
                    <a:pt x="491" y="14481"/>
                  </a:cubicBezTo>
                  <a:cubicBezTo>
                    <a:pt x="491" y="14481"/>
                    <a:pt x="491" y="14481"/>
                    <a:pt x="0" y="14481"/>
                  </a:cubicBezTo>
                  <a:cubicBezTo>
                    <a:pt x="491" y="14481"/>
                    <a:pt x="982" y="14481"/>
                    <a:pt x="1473" y="14481"/>
                  </a:cubicBezTo>
                  <a:cubicBezTo>
                    <a:pt x="2455" y="14481"/>
                    <a:pt x="3436" y="16445"/>
                    <a:pt x="3436" y="18409"/>
                  </a:cubicBezTo>
                  <a:cubicBezTo>
                    <a:pt x="3436" y="18409"/>
                    <a:pt x="3436" y="18409"/>
                    <a:pt x="3927" y="19390"/>
                  </a:cubicBezTo>
                  <a:cubicBezTo>
                    <a:pt x="3927" y="19390"/>
                    <a:pt x="3927" y="19390"/>
                    <a:pt x="4418" y="20372"/>
                  </a:cubicBezTo>
                  <a:cubicBezTo>
                    <a:pt x="4418" y="20372"/>
                    <a:pt x="4418" y="20372"/>
                    <a:pt x="4418" y="20372"/>
                  </a:cubicBezTo>
                  <a:cubicBezTo>
                    <a:pt x="4418" y="20372"/>
                    <a:pt x="4418" y="21354"/>
                    <a:pt x="4418" y="21354"/>
                  </a:cubicBezTo>
                  <a:cubicBezTo>
                    <a:pt x="4418" y="21354"/>
                    <a:pt x="4418" y="21354"/>
                    <a:pt x="4418" y="21354"/>
                  </a:cubicBezTo>
                  <a:cubicBezTo>
                    <a:pt x="4418" y="21354"/>
                    <a:pt x="4418" y="21354"/>
                    <a:pt x="4418" y="21354"/>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46" name="Form">
              <a:extLst>
                <a:ext uri="{FF2B5EF4-FFF2-40B4-BE49-F238E27FC236}">
                  <a16:creationId xmlns:a16="http://schemas.microsoft.com/office/drawing/2014/main" id="{7396B2C8-6758-4FA8-A246-7F32E89315ED}"/>
                </a:ext>
              </a:extLst>
            </p:cNvPr>
            <p:cNvSpPr/>
            <p:nvPr/>
          </p:nvSpPr>
          <p:spPr>
            <a:xfrm>
              <a:off x="628267" y="1089511"/>
              <a:ext cx="324724" cy="397351"/>
            </a:xfrm>
            <a:custGeom>
              <a:avLst/>
              <a:gdLst/>
              <a:ahLst/>
              <a:cxnLst>
                <a:cxn ang="0">
                  <a:pos x="wd2" y="hd2"/>
                </a:cxn>
                <a:cxn ang="5400000">
                  <a:pos x="wd2" y="hd2"/>
                </a:cxn>
                <a:cxn ang="10800000">
                  <a:pos x="wd2" y="hd2"/>
                </a:cxn>
                <a:cxn ang="16200000">
                  <a:pos x="wd2" y="hd2"/>
                </a:cxn>
              </a:cxnLst>
              <a:rect l="0" t="0" r="r" b="b"/>
              <a:pathLst>
                <a:path w="21600" h="21600" extrusionOk="0">
                  <a:moveTo>
                    <a:pt x="225" y="11800"/>
                  </a:moveTo>
                  <a:cubicBezTo>
                    <a:pt x="225" y="11800"/>
                    <a:pt x="225" y="11800"/>
                    <a:pt x="225" y="11800"/>
                  </a:cubicBezTo>
                  <a:cubicBezTo>
                    <a:pt x="0" y="12000"/>
                    <a:pt x="0" y="12000"/>
                    <a:pt x="0" y="12000"/>
                  </a:cubicBezTo>
                  <a:cubicBezTo>
                    <a:pt x="0" y="12000"/>
                    <a:pt x="0" y="12000"/>
                    <a:pt x="0" y="12000"/>
                  </a:cubicBezTo>
                  <a:cubicBezTo>
                    <a:pt x="0" y="12000"/>
                    <a:pt x="0" y="12000"/>
                    <a:pt x="0" y="12000"/>
                  </a:cubicBezTo>
                  <a:cubicBezTo>
                    <a:pt x="0" y="12000"/>
                    <a:pt x="0" y="12000"/>
                    <a:pt x="0" y="12000"/>
                  </a:cubicBezTo>
                  <a:cubicBezTo>
                    <a:pt x="0" y="12200"/>
                    <a:pt x="225" y="12400"/>
                    <a:pt x="450" y="12600"/>
                  </a:cubicBezTo>
                  <a:cubicBezTo>
                    <a:pt x="450" y="12800"/>
                    <a:pt x="675" y="13000"/>
                    <a:pt x="675" y="13200"/>
                  </a:cubicBezTo>
                  <a:cubicBezTo>
                    <a:pt x="900" y="13000"/>
                    <a:pt x="900" y="13000"/>
                    <a:pt x="900" y="13000"/>
                  </a:cubicBezTo>
                  <a:cubicBezTo>
                    <a:pt x="675" y="13200"/>
                    <a:pt x="675" y="13200"/>
                    <a:pt x="675" y="13200"/>
                  </a:cubicBezTo>
                  <a:cubicBezTo>
                    <a:pt x="675" y="13400"/>
                    <a:pt x="675" y="13400"/>
                    <a:pt x="675" y="13400"/>
                  </a:cubicBezTo>
                  <a:cubicBezTo>
                    <a:pt x="675" y="13800"/>
                    <a:pt x="450" y="14000"/>
                    <a:pt x="450" y="14000"/>
                  </a:cubicBezTo>
                  <a:cubicBezTo>
                    <a:pt x="225" y="14000"/>
                    <a:pt x="225" y="14200"/>
                    <a:pt x="225" y="14200"/>
                  </a:cubicBezTo>
                  <a:cubicBezTo>
                    <a:pt x="225" y="14200"/>
                    <a:pt x="225" y="14200"/>
                    <a:pt x="225" y="14200"/>
                  </a:cubicBezTo>
                  <a:cubicBezTo>
                    <a:pt x="450" y="14200"/>
                    <a:pt x="450" y="14400"/>
                    <a:pt x="450" y="14400"/>
                  </a:cubicBezTo>
                  <a:cubicBezTo>
                    <a:pt x="450" y="14400"/>
                    <a:pt x="450" y="14400"/>
                    <a:pt x="450" y="14400"/>
                  </a:cubicBezTo>
                  <a:cubicBezTo>
                    <a:pt x="450" y="14600"/>
                    <a:pt x="675" y="14600"/>
                    <a:pt x="675" y="14800"/>
                  </a:cubicBezTo>
                  <a:cubicBezTo>
                    <a:pt x="675" y="14800"/>
                    <a:pt x="675" y="14800"/>
                    <a:pt x="675" y="14800"/>
                  </a:cubicBezTo>
                  <a:cubicBezTo>
                    <a:pt x="675" y="15000"/>
                    <a:pt x="900" y="15000"/>
                    <a:pt x="900" y="15200"/>
                  </a:cubicBezTo>
                  <a:cubicBezTo>
                    <a:pt x="900" y="15200"/>
                    <a:pt x="900" y="15200"/>
                    <a:pt x="900" y="15200"/>
                  </a:cubicBezTo>
                  <a:cubicBezTo>
                    <a:pt x="900" y="15400"/>
                    <a:pt x="900" y="15600"/>
                    <a:pt x="900" y="15800"/>
                  </a:cubicBezTo>
                  <a:cubicBezTo>
                    <a:pt x="900" y="15800"/>
                    <a:pt x="900" y="15800"/>
                    <a:pt x="900" y="15800"/>
                  </a:cubicBezTo>
                  <a:cubicBezTo>
                    <a:pt x="1125" y="15800"/>
                    <a:pt x="1125" y="15800"/>
                    <a:pt x="1125" y="15800"/>
                  </a:cubicBezTo>
                  <a:cubicBezTo>
                    <a:pt x="1125" y="16000"/>
                    <a:pt x="1350" y="16000"/>
                    <a:pt x="1350" y="16000"/>
                  </a:cubicBezTo>
                  <a:cubicBezTo>
                    <a:pt x="1350" y="16000"/>
                    <a:pt x="1575" y="16000"/>
                    <a:pt x="1575" y="16200"/>
                  </a:cubicBezTo>
                  <a:cubicBezTo>
                    <a:pt x="1800" y="16400"/>
                    <a:pt x="2025" y="16600"/>
                    <a:pt x="2700" y="16600"/>
                  </a:cubicBezTo>
                  <a:cubicBezTo>
                    <a:pt x="3375" y="16600"/>
                    <a:pt x="3600" y="16800"/>
                    <a:pt x="3825" y="17000"/>
                  </a:cubicBezTo>
                  <a:cubicBezTo>
                    <a:pt x="4050" y="17000"/>
                    <a:pt x="4050" y="17000"/>
                    <a:pt x="4050" y="17000"/>
                  </a:cubicBezTo>
                  <a:cubicBezTo>
                    <a:pt x="4050" y="17000"/>
                    <a:pt x="4275" y="17000"/>
                    <a:pt x="4275" y="17000"/>
                  </a:cubicBezTo>
                  <a:cubicBezTo>
                    <a:pt x="4500" y="17000"/>
                    <a:pt x="5175" y="17200"/>
                    <a:pt x="5400" y="17600"/>
                  </a:cubicBezTo>
                  <a:cubicBezTo>
                    <a:pt x="5400" y="17800"/>
                    <a:pt x="5400" y="18200"/>
                    <a:pt x="4950" y="18600"/>
                  </a:cubicBezTo>
                  <a:cubicBezTo>
                    <a:pt x="4275" y="19000"/>
                    <a:pt x="4275" y="19400"/>
                    <a:pt x="4050" y="20000"/>
                  </a:cubicBezTo>
                  <a:cubicBezTo>
                    <a:pt x="4050" y="20200"/>
                    <a:pt x="4050" y="20200"/>
                    <a:pt x="4050" y="20200"/>
                  </a:cubicBezTo>
                  <a:cubicBezTo>
                    <a:pt x="4050" y="20400"/>
                    <a:pt x="4050" y="20600"/>
                    <a:pt x="4050" y="20800"/>
                  </a:cubicBezTo>
                  <a:cubicBezTo>
                    <a:pt x="4050" y="20800"/>
                    <a:pt x="4050" y="21000"/>
                    <a:pt x="4050" y="21000"/>
                  </a:cubicBezTo>
                  <a:cubicBezTo>
                    <a:pt x="4050" y="21000"/>
                    <a:pt x="4050" y="21000"/>
                    <a:pt x="4050" y="21000"/>
                  </a:cubicBezTo>
                  <a:cubicBezTo>
                    <a:pt x="4050" y="21000"/>
                    <a:pt x="4050" y="21000"/>
                    <a:pt x="4050" y="21000"/>
                  </a:cubicBezTo>
                  <a:cubicBezTo>
                    <a:pt x="4050" y="21000"/>
                    <a:pt x="4275" y="21200"/>
                    <a:pt x="4500" y="21200"/>
                  </a:cubicBezTo>
                  <a:cubicBezTo>
                    <a:pt x="5175" y="21200"/>
                    <a:pt x="5400" y="21000"/>
                    <a:pt x="5400" y="21000"/>
                  </a:cubicBezTo>
                  <a:cubicBezTo>
                    <a:pt x="6075" y="20800"/>
                    <a:pt x="6525" y="20600"/>
                    <a:pt x="7425" y="21000"/>
                  </a:cubicBezTo>
                  <a:cubicBezTo>
                    <a:pt x="7650" y="21000"/>
                    <a:pt x="7875" y="21000"/>
                    <a:pt x="7875" y="21200"/>
                  </a:cubicBezTo>
                  <a:cubicBezTo>
                    <a:pt x="8100" y="21200"/>
                    <a:pt x="8100" y="21200"/>
                    <a:pt x="8100" y="21200"/>
                  </a:cubicBezTo>
                  <a:cubicBezTo>
                    <a:pt x="8325" y="21200"/>
                    <a:pt x="8550" y="21400"/>
                    <a:pt x="8550" y="21400"/>
                  </a:cubicBezTo>
                  <a:cubicBezTo>
                    <a:pt x="8550" y="21400"/>
                    <a:pt x="8550" y="21400"/>
                    <a:pt x="8550" y="21400"/>
                  </a:cubicBezTo>
                  <a:cubicBezTo>
                    <a:pt x="8775" y="21400"/>
                    <a:pt x="8775" y="21400"/>
                    <a:pt x="8775" y="21200"/>
                  </a:cubicBezTo>
                  <a:cubicBezTo>
                    <a:pt x="8775" y="21200"/>
                    <a:pt x="9000" y="21200"/>
                    <a:pt x="9000" y="21200"/>
                  </a:cubicBezTo>
                  <a:cubicBezTo>
                    <a:pt x="9000" y="21200"/>
                    <a:pt x="9000" y="21200"/>
                    <a:pt x="9000" y="21200"/>
                  </a:cubicBezTo>
                  <a:cubicBezTo>
                    <a:pt x="9000" y="21200"/>
                    <a:pt x="9000" y="21200"/>
                    <a:pt x="9000" y="21200"/>
                  </a:cubicBezTo>
                  <a:cubicBezTo>
                    <a:pt x="9000" y="21200"/>
                    <a:pt x="9000" y="21200"/>
                    <a:pt x="9000" y="21200"/>
                  </a:cubicBezTo>
                  <a:cubicBezTo>
                    <a:pt x="9450" y="21200"/>
                    <a:pt x="9675" y="21400"/>
                    <a:pt x="9900" y="21600"/>
                  </a:cubicBezTo>
                  <a:cubicBezTo>
                    <a:pt x="10125" y="21600"/>
                    <a:pt x="10125" y="21600"/>
                    <a:pt x="10125" y="21600"/>
                  </a:cubicBezTo>
                  <a:cubicBezTo>
                    <a:pt x="10350" y="21400"/>
                    <a:pt x="10800" y="21200"/>
                    <a:pt x="11250" y="21200"/>
                  </a:cubicBezTo>
                  <a:cubicBezTo>
                    <a:pt x="11700" y="21200"/>
                    <a:pt x="11925" y="21200"/>
                    <a:pt x="12150" y="21400"/>
                  </a:cubicBezTo>
                  <a:cubicBezTo>
                    <a:pt x="12600" y="21600"/>
                    <a:pt x="12825" y="21600"/>
                    <a:pt x="13050" y="21400"/>
                  </a:cubicBezTo>
                  <a:cubicBezTo>
                    <a:pt x="13725" y="21000"/>
                    <a:pt x="15075" y="20800"/>
                    <a:pt x="15525" y="20800"/>
                  </a:cubicBezTo>
                  <a:cubicBezTo>
                    <a:pt x="15975" y="20800"/>
                    <a:pt x="16200" y="20800"/>
                    <a:pt x="16200" y="20800"/>
                  </a:cubicBezTo>
                  <a:cubicBezTo>
                    <a:pt x="16425" y="21000"/>
                    <a:pt x="16650" y="21000"/>
                    <a:pt x="16650" y="21000"/>
                  </a:cubicBezTo>
                  <a:cubicBezTo>
                    <a:pt x="16650" y="21000"/>
                    <a:pt x="16650" y="20800"/>
                    <a:pt x="16650" y="20600"/>
                  </a:cubicBezTo>
                  <a:cubicBezTo>
                    <a:pt x="16200" y="19600"/>
                    <a:pt x="17100" y="19200"/>
                    <a:pt x="17550" y="19200"/>
                  </a:cubicBezTo>
                  <a:cubicBezTo>
                    <a:pt x="17550" y="19000"/>
                    <a:pt x="17550" y="19000"/>
                    <a:pt x="17775" y="19000"/>
                  </a:cubicBezTo>
                  <a:cubicBezTo>
                    <a:pt x="17775" y="19000"/>
                    <a:pt x="17775" y="18800"/>
                    <a:pt x="17775" y="18800"/>
                  </a:cubicBezTo>
                  <a:cubicBezTo>
                    <a:pt x="17775" y="18800"/>
                    <a:pt x="17775" y="18800"/>
                    <a:pt x="18000" y="18800"/>
                  </a:cubicBezTo>
                  <a:cubicBezTo>
                    <a:pt x="18000" y="18600"/>
                    <a:pt x="18450" y="18400"/>
                    <a:pt x="18675" y="18400"/>
                  </a:cubicBezTo>
                  <a:cubicBezTo>
                    <a:pt x="18675" y="18200"/>
                    <a:pt x="18900" y="18200"/>
                    <a:pt x="18900" y="18200"/>
                  </a:cubicBezTo>
                  <a:cubicBezTo>
                    <a:pt x="18900" y="18200"/>
                    <a:pt x="18900" y="18200"/>
                    <a:pt x="18900" y="18200"/>
                  </a:cubicBezTo>
                  <a:cubicBezTo>
                    <a:pt x="18900" y="18200"/>
                    <a:pt x="18675" y="18000"/>
                    <a:pt x="18450" y="18000"/>
                  </a:cubicBezTo>
                  <a:cubicBezTo>
                    <a:pt x="18450" y="18000"/>
                    <a:pt x="18450" y="18000"/>
                    <a:pt x="18450" y="18000"/>
                  </a:cubicBezTo>
                  <a:cubicBezTo>
                    <a:pt x="18225" y="17800"/>
                    <a:pt x="18225" y="17800"/>
                    <a:pt x="18000" y="17600"/>
                  </a:cubicBezTo>
                  <a:cubicBezTo>
                    <a:pt x="18000" y="17600"/>
                    <a:pt x="18000" y="17600"/>
                    <a:pt x="18000" y="17600"/>
                  </a:cubicBezTo>
                  <a:cubicBezTo>
                    <a:pt x="17775" y="17400"/>
                    <a:pt x="17550" y="17400"/>
                    <a:pt x="17550" y="17400"/>
                  </a:cubicBezTo>
                  <a:cubicBezTo>
                    <a:pt x="17550" y="17200"/>
                    <a:pt x="17550" y="17200"/>
                    <a:pt x="17325" y="17200"/>
                  </a:cubicBezTo>
                  <a:cubicBezTo>
                    <a:pt x="17325" y="17200"/>
                    <a:pt x="17100" y="17200"/>
                    <a:pt x="17100" y="17000"/>
                  </a:cubicBezTo>
                  <a:cubicBezTo>
                    <a:pt x="16875" y="17000"/>
                    <a:pt x="16650" y="16800"/>
                    <a:pt x="16650" y="16800"/>
                  </a:cubicBezTo>
                  <a:cubicBezTo>
                    <a:pt x="16200" y="16400"/>
                    <a:pt x="15975" y="15800"/>
                    <a:pt x="15750" y="15400"/>
                  </a:cubicBezTo>
                  <a:cubicBezTo>
                    <a:pt x="15750" y="15000"/>
                    <a:pt x="15750" y="14800"/>
                    <a:pt x="15525" y="14800"/>
                  </a:cubicBezTo>
                  <a:cubicBezTo>
                    <a:pt x="15525" y="14600"/>
                    <a:pt x="15525" y="14600"/>
                    <a:pt x="15525" y="14400"/>
                  </a:cubicBezTo>
                  <a:cubicBezTo>
                    <a:pt x="15300" y="14200"/>
                    <a:pt x="14850" y="13800"/>
                    <a:pt x="15075" y="13400"/>
                  </a:cubicBezTo>
                  <a:cubicBezTo>
                    <a:pt x="15075" y="13200"/>
                    <a:pt x="15300" y="13000"/>
                    <a:pt x="15750" y="13000"/>
                  </a:cubicBezTo>
                  <a:cubicBezTo>
                    <a:pt x="16425" y="12800"/>
                    <a:pt x="17775" y="12600"/>
                    <a:pt x="18225" y="12200"/>
                  </a:cubicBezTo>
                  <a:cubicBezTo>
                    <a:pt x="18225" y="12000"/>
                    <a:pt x="18450" y="12000"/>
                    <a:pt x="18450" y="12000"/>
                  </a:cubicBezTo>
                  <a:cubicBezTo>
                    <a:pt x="18900" y="11800"/>
                    <a:pt x="19350" y="11600"/>
                    <a:pt x="19575" y="11600"/>
                  </a:cubicBezTo>
                  <a:cubicBezTo>
                    <a:pt x="19800" y="11400"/>
                    <a:pt x="20025" y="11400"/>
                    <a:pt x="20250" y="11400"/>
                  </a:cubicBezTo>
                  <a:cubicBezTo>
                    <a:pt x="20250" y="11400"/>
                    <a:pt x="20250" y="11400"/>
                    <a:pt x="20250" y="11200"/>
                  </a:cubicBezTo>
                  <a:cubicBezTo>
                    <a:pt x="20250" y="11200"/>
                    <a:pt x="20475" y="11000"/>
                    <a:pt x="20925" y="11000"/>
                  </a:cubicBezTo>
                  <a:cubicBezTo>
                    <a:pt x="21150" y="11000"/>
                    <a:pt x="21150" y="11200"/>
                    <a:pt x="21375" y="11200"/>
                  </a:cubicBezTo>
                  <a:cubicBezTo>
                    <a:pt x="21375" y="11200"/>
                    <a:pt x="21600" y="11200"/>
                    <a:pt x="21600" y="11200"/>
                  </a:cubicBezTo>
                  <a:cubicBezTo>
                    <a:pt x="21600" y="11200"/>
                    <a:pt x="21600" y="11200"/>
                    <a:pt x="21600" y="11200"/>
                  </a:cubicBezTo>
                  <a:cubicBezTo>
                    <a:pt x="21600" y="11200"/>
                    <a:pt x="21600" y="11200"/>
                    <a:pt x="21600" y="11200"/>
                  </a:cubicBezTo>
                  <a:cubicBezTo>
                    <a:pt x="21600" y="11000"/>
                    <a:pt x="21600" y="11000"/>
                    <a:pt x="21600" y="11000"/>
                  </a:cubicBezTo>
                  <a:cubicBezTo>
                    <a:pt x="21600" y="11000"/>
                    <a:pt x="21600" y="11000"/>
                    <a:pt x="21600" y="11000"/>
                  </a:cubicBezTo>
                  <a:cubicBezTo>
                    <a:pt x="21600" y="11000"/>
                    <a:pt x="21600" y="10800"/>
                    <a:pt x="21600" y="10800"/>
                  </a:cubicBezTo>
                  <a:cubicBezTo>
                    <a:pt x="21600" y="10800"/>
                    <a:pt x="21600" y="10800"/>
                    <a:pt x="21600" y="10800"/>
                  </a:cubicBezTo>
                  <a:cubicBezTo>
                    <a:pt x="21600" y="10800"/>
                    <a:pt x="21600" y="10600"/>
                    <a:pt x="21600" y="10600"/>
                  </a:cubicBezTo>
                  <a:cubicBezTo>
                    <a:pt x="21600" y="10600"/>
                    <a:pt x="21600" y="10600"/>
                    <a:pt x="21600" y="10600"/>
                  </a:cubicBezTo>
                  <a:cubicBezTo>
                    <a:pt x="21150" y="10200"/>
                    <a:pt x="20925" y="9400"/>
                    <a:pt x="20925" y="8600"/>
                  </a:cubicBezTo>
                  <a:cubicBezTo>
                    <a:pt x="20925" y="8000"/>
                    <a:pt x="20700" y="8000"/>
                    <a:pt x="20700" y="7800"/>
                  </a:cubicBezTo>
                  <a:cubicBezTo>
                    <a:pt x="20700" y="7800"/>
                    <a:pt x="20475" y="7600"/>
                    <a:pt x="20475" y="7200"/>
                  </a:cubicBezTo>
                  <a:cubicBezTo>
                    <a:pt x="20475" y="7000"/>
                    <a:pt x="20475" y="6600"/>
                    <a:pt x="20250" y="6600"/>
                  </a:cubicBezTo>
                  <a:cubicBezTo>
                    <a:pt x="20025" y="6400"/>
                    <a:pt x="19800" y="6200"/>
                    <a:pt x="19575" y="6000"/>
                  </a:cubicBezTo>
                  <a:cubicBezTo>
                    <a:pt x="19575" y="5600"/>
                    <a:pt x="19800" y="5400"/>
                    <a:pt x="19800" y="5000"/>
                  </a:cubicBezTo>
                  <a:cubicBezTo>
                    <a:pt x="20250" y="4600"/>
                    <a:pt x="20025" y="3400"/>
                    <a:pt x="20025" y="3000"/>
                  </a:cubicBezTo>
                  <a:cubicBezTo>
                    <a:pt x="19800" y="3000"/>
                    <a:pt x="19800" y="3000"/>
                    <a:pt x="19800" y="2800"/>
                  </a:cubicBezTo>
                  <a:cubicBezTo>
                    <a:pt x="19800" y="2800"/>
                    <a:pt x="19800" y="2800"/>
                    <a:pt x="19800" y="2800"/>
                  </a:cubicBezTo>
                  <a:cubicBezTo>
                    <a:pt x="19800" y="2800"/>
                    <a:pt x="19800" y="2600"/>
                    <a:pt x="19575" y="2400"/>
                  </a:cubicBezTo>
                  <a:cubicBezTo>
                    <a:pt x="19575" y="2200"/>
                    <a:pt x="19575" y="2000"/>
                    <a:pt x="18675" y="2000"/>
                  </a:cubicBezTo>
                  <a:cubicBezTo>
                    <a:pt x="18225" y="2000"/>
                    <a:pt x="18000" y="2000"/>
                    <a:pt x="18000" y="1800"/>
                  </a:cubicBezTo>
                  <a:cubicBezTo>
                    <a:pt x="17775" y="1400"/>
                    <a:pt x="18000" y="1200"/>
                    <a:pt x="18225" y="800"/>
                  </a:cubicBezTo>
                  <a:cubicBezTo>
                    <a:pt x="17775" y="1200"/>
                    <a:pt x="17100" y="1400"/>
                    <a:pt x="16425" y="1200"/>
                  </a:cubicBezTo>
                  <a:cubicBezTo>
                    <a:pt x="15975" y="1200"/>
                    <a:pt x="15300" y="1800"/>
                    <a:pt x="14625" y="2200"/>
                  </a:cubicBezTo>
                  <a:cubicBezTo>
                    <a:pt x="14400" y="2400"/>
                    <a:pt x="14175" y="2600"/>
                    <a:pt x="13950" y="2600"/>
                  </a:cubicBezTo>
                  <a:cubicBezTo>
                    <a:pt x="13275" y="3200"/>
                    <a:pt x="12375" y="3000"/>
                    <a:pt x="11925" y="2400"/>
                  </a:cubicBezTo>
                  <a:cubicBezTo>
                    <a:pt x="11700" y="2000"/>
                    <a:pt x="11700" y="1600"/>
                    <a:pt x="11925" y="1400"/>
                  </a:cubicBezTo>
                  <a:cubicBezTo>
                    <a:pt x="11925" y="1400"/>
                    <a:pt x="11700" y="1400"/>
                    <a:pt x="11700" y="1400"/>
                  </a:cubicBezTo>
                  <a:cubicBezTo>
                    <a:pt x="10800" y="1800"/>
                    <a:pt x="9900" y="1600"/>
                    <a:pt x="9450" y="1000"/>
                  </a:cubicBezTo>
                  <a:cubicBezTo>
                    <a:pt x="9225" y="800"/>
                    <a:pt x="9225" y="600"/>
                    <a:pt x="9225" y="200"/>
                  </a:cubicBezTo>
                  <a:cubicBezTo>
                    <a:pt x="9225" y="200"/>
                    <a:pt x="9225" y="200"/>
                    <a:pt x="9225" y="200"/>
                  </a:cubicBezTo>
                  <a:cubicBezTo>
                    <a:pt x="9225" y="200"/>
                    <a:pt x="9225" y="200"/>
                    <a:pt x="9225" y="200"/>
                  </a:cubicBezTo>
                  <a:cubicBezTo>
                    <a:pt x="9000" y="200"/>
                    <a:pt x="9000" y="200"/>
                    <a:pt x="8775" y="200"/>
                  </a:cubicBezTo>
                  <a:cubicBezTo>
                    <a:pt x="8775" y="200"/>
                    <a:pt x="8775" y="200"/>
                    <a:pt x="8775" y="200"/>
                  </a:cubicBezTo>
                  <a:cubicBezTo>
                    <a:pt x="8775" y="200"/>
                    <a:pt x="8775" y="200"/>
                    <a:pt x="8775" y="200"/>
                  </a:cubicBezTo>
                  <a:cubicBezTo>
                    <a:pt x="8550" y="200"/>
                    <a:pt x="8550" y="200"/>
                    <a:pt x="8325" y="200"/>
                  </a:cubicBezTo>
                  <a:cubicBezTo>
                    <a:pt x="8325" y="200"/>
                    <a:pt x="8325" y="200"/>
                    <a:pt x="8100" y="200"/>
                  </a:cubicBezTo>
                  <a:cubicBezTo>
                    <a:pt x="8100" y="0"/>
                    <a:pt x="8100" y="0"/>
                    <a:pt x="8100" y="0"/>
                  </a:cubicBezTo>
                  <a:cubicBezTo>
                    <a:pt x="7875" y="0"/>
                    <a:pt x="7875" y="0"/>
                    <a:pt x="7650" y="0"/>
                  </a:cubicBezTo>
                  <a:cubicBezTo>
                    <a:pt x="7650" y="0"/>
                    <a:pt x="7650" y="0"/>
                    <a:pt x="7650" y="0"/>
                  </a:cubicBezTo>
                  <a:cubicBezTo>
                    <a:pt x="7425" y="0"/>
                    <a:pt x="7200" y="0"/>
                    <a:pt x="6975" y="0"/>
                  </a:cubicBezTo>
                  <a:cubicBezTo>
                    <a:pt x="7200" y="200"/>
                    <a:pt x="7200" y="600"/>
                    <a:pt x="7200" y="800"/>
                  </a:cubicBezTo>
                  <a:cubicBezTo>
                    <a:pt x="6975" y="1000"/>
                    <a:pt x="6975" y="1400"/>
                    <a:pt x="7425" y="2000"/>
                  </a:cubicBezTo>
                  <a:cubicBezTo>
                    <a:pt x="7650" y="2000"/>
                    <a:pt x="7650" y="2200"/>
                    <a:pt x="7875" y="2400"/>
                  </a:cubicBezTo>
                  <a:cubicBezTo>
                    <a:pt x="7875" y="2600"/>
                    <a:pt x="7875" y="3000"/>
                    <a:pt x="7875" y="3200"/>
                  </a:cubicBezTo>
                  <a:cubicBezTo>
                    <a:pt x="7650" y="3400"/>
                    <a:pt x="7200" y="3600"/>
                    <a:pt x="6975" y="3600"/>
                  </a:cubicBezTo>
                  <a:cubicBezTo>
                    <a:pt x="6975" y="3600"/>
                    <a:pt x="6750" y="3600"/>
                    <a:pt x="6750" y="3600"/>
                  </a:cubicBezTo>
                  <a:cubicBezTo>
                    <a:pt x="6750" y="3800"/>
                    <a:pt x="6525" y="4200"/>
                    <a:pt x="5850" y="4200"/>
                  </a:cubicBezTo>
                  <a:cubicBezTo>
                    <a:pt x="5400" y="4200"/>
                    <a:pt x="4725" y="3800"/>
                    <a:pt x="4275" y="3600"/>
                  </a:cubicBezTo>
                  <a:cubicBezTo>
                    <a:pt x="4275" y="3600"/>
                    <a:pt x="4050" y="3600"/>
                    <a:pt x="3825" y="3600"/>
                  </a:cubicBezTo>
                  <a:cubicBezTo>
                    <a:pt x="3375" y="3600"/>
                    <a:pt x="3150" y="3600"/>
                    <a:pt x="2925" y="3600"/>
                  </a:cubicBezTo>
                  <a:cubicBezTo>
                    <a:pt x="2925" y="3800"/>
                    <a:pt x="2925" y="3800"/>
                    <a:pt x="2925" y="4000"/>
                  </a:cubicBezTo>
                  <a:cubicBezTo>
                    <a:pt x="2925" y="4000"/>
                    <a:pt x="2925" y="4200"/>
                    <a:pt x="2925" y="4200"/>
                  </a:cubicBezTo>
                  <a:cubicBezTo>
                    <a:pt x="2925" y="4400"/>
                    <a:pt x="2925" y="4400"/>
                    <a:pt x="2925" y="4600"/>
                  </a:cubicBezTo>
                  <a:cubicBezTo>
                    <a:pt x="2925" y="4600"/>
                    <a:pt x="3150" y="4800"/>
                    <a:pt x="3150" y="4800"/>
                  </a:cubicBezTo>
                  <a:cubicBezTo>
                    <a:pt x="3150" y="4800"/>
                    <a:pt x="3150" y="5000"/>
                    <a:pt x="3150" y="5000"/>
                  </a:cubicBezTo>
                  <a:cubicBezTo>
                    <a:pt x="3150" y="5200"/>
                    <a:pt x="3150" y="5200"/>
                    <a:pt x="2925" y="5200"/>
                  </a:cubicBezTo>
                  <a:cubicBezTo>
                    <a:pt x="2925" y="5400"/>
                    <a:pt x="2925" y="5400"/>
                    <a:pt x="2925" y="5400"/>
                  </a:cubicBezTo>
                  <a:cubicBezTo>
                    <a:pt x="2925" y="5600"/>
                    <a:pt x="2925" y="5600"/>
                    <a:pt x="2925" y="5800"/>
                  </a:cubicBezTo>
                  <a:cubicBezTo>
                    <a:pt x="2475" y="6200"/>
                    <a:pt x="2025" y="6400"/>
                    <a:pt x="1800" y="6600"/>
                  </a:cubicBezTo>
                  <a:cubicBezTo>
                    <a:pt x="2250" y="7000"/>
                    <a:pt x="2700" y="7600"/>
                    <a:pt x="2475" y="8000"/>
                  </a:cubicBezTo>
                  <a:cubicBezTo>
                    <a:pt x="2250" y="8200"/>
                    <a:pt x="2025" y="8200"/>
                    <a:pt x="2025" y="8400"/>
                  </a:cubicBezTo>
                  <a:cubicBezTo>
                    <a:pt x="2025" y="8400"/>
                    <a:pt x="2025" y="8400"/>
                    <a:pt x="2025" y="8600"/>
                  </a:cubicBezTo>
                  <a:cubicBezTo>
                    <a:pt x="2025" y="9200"/>
                    <a:pt x="1350" y="9400"/>
                    <a:pt x="450" y="9600"/>
                  </a:cubicBezTo>
                  <a:cubicBezTo>
                    <a:pt x="450" y="9800"/>
                    <a:pt x="450" y="10000"/>
                    <a:pt x="450" y="10400"/>
                  </a:cubicBezTo>
                  <a:cubicBezTo>
                    <a:pt x="225" y="10400"/>
                    <a:pt x="225" y="10600"/>
                    <a:pt x="225" y="10600"/>
                  </a:cubicBezTo>
                  <a:cubicBezTo>
                    <a:pt x="225" y="11000"/>
                    <a:pt x="225" y="11200"/>
                    <a:pt x="225" y="11600"/>
                  </a:cubicBezTo>
                  <a:cubicBezTo>
                    <a:pt x="225" y="11600"/>
                    <a:pt x="225" y="11600"/>
                    <a:pt x="225" y="11800"/>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47" name="Form">
              <a:extLst>
                <a:ext uri="{FF2B5EF4-FFF2-40B4-BE49-F238E27FC236}">
                  <a16:creationId xmlns:a16="http://schemas.microsoft.com/office/drawing/2014/main" id="{9961CCE5-E5E6-4432-BE3A-D94930C5B5AE}"/>
                </a:ext>
              </a:extLst>
            </p:cNvPr>
            <p:cNvSpPr/>
            <p:nvPr/>
          </p:nvSpPr>
          <p:spPr>
            <a:xfrm>
              <a:off x="1185942" y="82635"/>
              <a:ext cx="383370" cy="678969"/>
            </a:xfrm>
            <a:custGeom>
              <a:avLst/>
              <a:gdLst/>
              <a:ahLst/>
              <a:cxnLst>
                <a:cxn ang="0">
                  <a:pos x="wd2" y="hd2"/>
                </a:cxn>
                <a:cxn ang="5400000">
                  <a:pos x="wd2" y="hd2"/>
                </a:cxn>
                <a:cxn ang="10800000">
                  <a:pos x="wd2" y="hd2"/>
                </a:cxn>
                <a:cxn ang="16200000">
                  <a:pos x="wd2" y="hd2"/>
                </a:cxn>
              </a:cxnLst>
              <a:rect l="0" t="0" r="r" b="b"/>
              <a:pathLst>
                <a:path w="21524" h="21600" extrusionOk="0">
                  <a:moveTo>
                    <a:pt x="16863" y="944"/>
                  </a:moveTo>
                  <a:cubicBezTo>
                    <a:pt x="16863" y="944"/>
                    <a:pt x="16295" y="708"/>
                    <a:pt x="16105" y="708"/>
                  </a:cubicBezTo>
                  <a:cubicBezTo>
                    <a:pt x="15537" y="590"/>
                    <a:pt x="14968" y="354"/>
                    <a:pt x="14589" y="118"/>
                  </a:cubicBezTo>
                  <a:cubicBezTo>
                    <a:pt x="14589" y="118"/>
                    <a:pt x="14589" y="0"/>
                    <a:pt x="14211" y="0"/>
                  </a:cubicBezTo>
                  <a:cubicBezTo>
                    <a:pt x="14021" y="0"/>
                    <a:pt x="13642" y="0"/>
                    <a:pt x="13642" y="118"/>
                  </a:cubicBezTo>
                  <a:cubicBezTo>
                    <a:pt x="13263" y="354"/>
                    <a:pt x="12884" y="354"/>
                    <a:pt x="12316" y="354"/>
                  </a:cubicBezTo>
                  <a:cubicBezTo>
                    <a:pt x="12126" y="354"/>
                    <a:pt x="12126" y="354"/>
                    <a:pt x="12126" y="354"/>
                  </a:cubicBezTo>
                  <a:cubicBezTo>
                    <a:pt x="11747" y="354"/>
                    <a:pt x="11558" y="354"/>
                    <a:pt x="11558" y="354"/>
                  </a:cubicBezTo>
                  <a:cubicBezTo>
                    <a:pt x="11368" y="590"/>
                    <a:pt x="10989" y="826"/>
                    <a:pt x="10611" y="944"/>
                  </a:cubicBezTo>
                  <a:cubicBezTo>
                    <a:pt x="10421" y="1062"/>
                    <a:pt x="10232" y="1062"/>
                    <a:pt x="10232" y="1180"/>
                  </a:cubicBezTo>
                  <a:cubicBezTo>
                    <a:pt x="10232" y="1298"/>
                    <a:pt x="10232" y="1416"/>
                    <a:pt x="10232" y="1534"/>
                  </a:cubicBezTo>
                  <a:cubicBezTo>
                    <a:pt x="10232" y="1652"/>
                    <a:pt x="10421" y="1889"/>
                    <a:pt x="10421" y="2007"/>
                  </a:cubicBezTo>
                  <a:cubicBezTo>
                    <a:pt x="10421" y="2125"/>
                    <a:pt x="10421" y="2243"/>
                    <a:pt x="10232" y="2361"/>
                  </a:cubicBezTo>
                  <a:cubicBezTo>
                    <a:pt x="10042" y="2479"/>
                    <a:pt x="9853" y="2597"/>
                    <a:pt x="9284" y="2597"/>
                  </a:cubicBezTo>
                  <a:cubicBezTo>
                    <a:pt x="9284" y="2597"/>
                    <a:pt x="9284" y="2597"/>
                    <a:pt x="9095" y="2597"/>
                  </a:cubicBezTo>
                  <a:cubicBezTo>
                    <a:pt x="9095" y="2597"/>
                    <a:pt x="9095" y="2597"/>
                    <a:pt x="9095" y="2597"/>
                  </a:cubicBezTo>
                  <a:cubicBezTo>
                    <a:pt x="9095" y="2715"/>
                    <a:pt x="9095" y="2951"/>
                    <a:pt x="8716" y="3187"/>
                  </a:cubicBezTo>
                  <a:cubicBezTo>
                    <a:pt x="8716" y="3305"/>
                    <a:pt x="8526" y="3423"/>
                    <a:pt x="8147" y="3423"/>
                  </a:cubicBezTo>
                  <a:cubicBezTo>
                    <a:pt x="7768" y="3423"/>
                    <a:pt x="7579" y="3305"/>
                    <a:pt x="7579" y="3187"/>
                  </a:cubicBezTo>
                  <a:cubicBezTo>
                    <a:pt x="7389" y="3187"/>
                    <a:pt x="7389" y="3069"/>
                    <a:pt x="7389" y="3069"/>
                  </a:cubicBezTo>
                  <a:cubicBezTo>
                    <a:pt x="7200" y="3187"/>
                    <a:pt x="7200" y="3187"/>
                    <a:pt x="7011" y="3187"/>
                  </a:cubicBezTo>
                  <a:cubicBezTo>
                    <a:pt x="6821" y="3187"/>
                    <a:pt x="6442" y="3069"/>
                    <a:pt x="6253" y="3069"/>
                  </a:cubicBezTo>
                  <a:cubicBezTo>
                    <a:pt x="6253" y="2951"/>
                    <a:pt x="6063" y="2951"/>
                    <a:pt x="5874" y="2951"/>
                  </a:cubicBezTo>
                  <a:cubicBezTo>
                    <a:pt x="5874" y="3069"/>
                    <a:pt x="5495" y="3187"/>
                    <a:pt x="5116" y="3187"/>
                  </a:cubicBezTo>
                  <a:cubicBezTo>
                    <a:pt x="4737" y="3187"/>
                    <a:pt x="4358" y="3187"/>
                    <a:pt x="3789" y="3069"/>
                  </a:cubicBezTo>
                  <a:cubicBezTo>
                    <a:pt x="3600" y="3069"/>
                    <a:pt x="3411" y="3069"/>
                    <a:pt x="3221" y="2951"/>
                  </a:cubicBezTo>
                  <a:cubicBezTo>
                    <a:pt x="2653" y="2951"/>
                    <a:pt x="2084" y="2597"/>
                    <a:pt x="1705" y="2361"/>
                  </a:cubicBezTo>
                  <a:cubicBezTo>
                    <a:pt x="1516" y="2125"/>
                    <a:pt x="1137" y="1889"/>
                    <a:pt x="947" y="1889"/>
                  </a:cubicBezTo>
                  <a:cubicBezTo>
                    <a:pt x="758" y="1889"/>
                    <a:pt x="758" y="1889"/>
                    <a:pt x="758" y="2007"/>
                  </a:cubicBezTo>
                  <a:cubicBezTo>
                    <a:pt x="568" y="2007"/>
                    <a:pt x="568" y="2007"/>
                    <a:pt x="568" y="2007"/>
                  </a:cubicBezTo>
                  <a:cubicBezTo>
                    <a:pt x="568" y="2007"/>
                    <a:pt x="379" y="2007"/>
                    <a:pt x="379" y="2007"/>
                  </a:cubicBezTo>
                  <a:cubicBezTo>
                    <a:pt x="379" y="2007"/>
                    <a:pt x="379" y="2125"/>
                    <a:pt x="379" y="2125"/>
                  </a:cubicBezTo>
                  <a:cubicBezTo>
                    <a:pt x="189" y="2125"/>
                    <a:pt x="189" y="2125"/>
                    <a:pt x="189" y="2243"/>
                  </a:cubicBezTo>
                  <a:cubicBezTo>
                    <a:pt x="189" y="2243"/>
                    <a:pt x="189" y="2243"/>
                    <a:pt x="189" y="2243"/>
                  </a:cubicBezTo>
                  <a:cubicBezTo>
                    <a:pt x="0" y="2243"/>
                    <a:pt x="0" y="2243"/>
                    <a:pt x="0" y="2243"/>
                  </a:cubicBezTo>
                  <a:cubicBezTo>
                    <a:pt x="0" y="2243"/>
                    <a:pt x="0" y="2243"/>
                    <a:pt x="0" y="2243"/>
                  </a:cubicBezTo>
                  <a:cubicBezTo>
                    <a:pt x="379" y="2361"/>
                    <a:pt x="568" y="2479"/>
                    <a:pt x="758" y="2597"/>
                  </a:cubicBezTo>
                  <a:cubicBezTo>
                    <a:pt x="947" y="2715"/>
                    <a:pt x="1326" y="2951"/>
                    <a:pt x="1705" y="3069"/>
                  </a:cubicBezTo>
                  <a:cubicBezTo>
                    <a:pt x="1705" y="3069"/>
                    <a:pt x="1895" y="3187"/>
                    <a:pt x="2084" y="3187"/>
                  </a:cubicBezTo>
                  <a:cubicBezTo>
                    <a:pt x="2274" y="3305"/>
                    <a:pt x="2653" y="3305"/>
                    <a:pt x="2842" y="3423"/>
                  </a:cubicBezTo>
                  <a:cubicBezTo>
                    <a:pt x="4168" y="3777"/>
                    <a:pt x="5495" y="4013"/>
                    <a:pt x="5305" y="4603"/>
                  </a:cubicBezTo>
                  <a:cubicBezTo>
                    <a:pt x="5305" y="4603"/>
                    <a:pt x="5305" y="4721"/>
                    <a:pt x="5305" y="4839"/>
                  </a:cubicBezTo>
                  <a:cubicBezTo>
                    <a:pt x="5116" y="5075"/>
                    <a:pt x="5116" y="5548"/>
                    <a:pt x="5305" y="5548"/>
                  </a:cubicBezTo>
                  <a:cubicBezTo>
                    <a:pt x="5684" y="5784"/>
                    <a:pt x="5684" y="6138"/>
                    <a:pt x="5684" y="6374"/>
                  </a:cubicBezTo>
                  <a:cubicBezTo>
                    <a:pt x="5684" y="6492"/>
                    <a:pt x="5684" y="6728"/>
                    <a:pt x="5684" y="6728"/>
                  </a:cubicBezTo>
                  <a:cubicBezTo>
                    <a:pt x="6253" y="6964"/>
                    <a:pt x="6442" y="7436"/>
                    <a:pt x="6253" y="7790"/>
                  </a:cubicBezTo>
                  <a:cubicBezTo>
                    <a:pt x="6063" y="8144"/>
                    <a:pt x="5874" y="8262"/>
                    <a:pt x="5684" y="8380"/>
                  </a:cubicBezTo>
                  <a:cubicBezTo>
                    <a:pt x="5874" y="8380"/>
                    <a:pt x="5874" y="8616"/>
                    <a:pt x="6063" y="8616"/>
                  </a:cubicBezTo>
                  <a:cubicBezTo>
                    <a:pt x="6253" y="8734"/>
                    <a:pt x="6253" y="8734"/>
                    <a:pt x="6253" y="8852"/>
                  </a:cubicBezTo>
                  <a:cubicBezTo>
                    <a:pt x="6253" y="8852"/>
                    <a:pt x="6253" y="8852"/>
                    <a:pt x="6253" y="8852"/>
                  </a:cubicBezTo>
                  <a:cubicBezTo>
                    <a:pt x="6253" y="8852"/>
                    <a:pt x="6442" y="8970"/>
                    <a:pt x="6442" y="8970"/>
                  </a:cubicBezTo>
                  <a:cubicBezTo>
                    <a:pt x="6442" y="8970"/>
                    <a:pt x="6442" y="9089"/>
                    <a:pt x="6442" y="9089"/>
                  </a:cubicBezTo>
                  <a:cubicBezTo>
                    <a:pt x="6442" y="9089"/>
                    <a:pt x="6442" y="9207"/>
                    <a:pt x="6442" y="9207"/>
                  </a:cubicBezTo>
                  <a:cubicBezTo>
                    <a:pt x="6442" y="9207"/>
                    <a:pt x="6442" y="9207"/>
                    <a:pt x="6442" y="9325"/>
                  </a:cubicBezTo>
                  <a:cubicBezTo>
                    <a:pt x="6442" y="9325"/>
                    <a:pt x="6442" y="9325"/>
                    <a:pt x="6442" y="9325"/>
                  </a:cubicBezTo>
                  <a:cubicBezTo>
                    <a:pt x="6821" y="9325"/>
                    <a:pt x="7200" y="9443"/>
                    <a:pt x="7579" y="9561"/>
                  </a:cubicBezTo>
                  <a:cubicBezTo>
                    <a:pt x="7768" y="9679"/>
                    <a:pt x="7958" y="9679"/>
                    <a:pt x="7958" y="9679"/>
                  </a:cubicBezTo>
                  <a:cubicBezTo>
                    <a:pt x="8905" y="9915"/>
                    <a:pt x="8905" y="10387"/>
                    <a:pt x="9095" y="10741"/>
                  </a:cubicBezTo>
                  <a:cubicBezTo>
                    <a:pt x="9095" y="10859"/>
                    <a:pt x="9095" y="10859"/>
                    <a:pt x="9095" y="10977"/>
                  </a:cubicBezTo>
                  <a:cubicBezTo>
                    <a:pt x="9095" y="11331"/>
                    <a:pt x="9095" y="11449"/>
                    <a:pt x="8905" y="11567"/>
                  </a:cubicBezTo>
                  <a:cubicBezTo>
                    <a:pt x="8716" y="11685"/>
                    <a:pt x="8337" y="11803"/>
                    <a:pt x="7958" y="11567"/>
                  </a:cubicBezTo>
                  <a:cubicBezTo>
                    <a:pt x="7958" y="11567"/>
                    <a:pt x="7958" y="11567"/>
                    <a:pt x="7958" y="11567"/>
                  </a:cubicBezTo>
                  <a:cubicBezTo>
                    <a:pt x="7768" y="11567"/>
                    <a:pt x="7579" y="11685"/>
                    <a:pt x="7389" y="12039"/>
                  </a:cubicBezTo>
                  <a:cubicBezTo>
                    <a:pt x="7200" y="12748"/>
                    <a:pt x="5874" y="13574"/>
                    <a:pt x="4926" y="13574"/>
                  </a:cubicBezTo>
                  <a:cubicBezTo>
                    <a:pt x="4737" y="13574"/>
                    <a:pt x="4737" y="13692"/>
                    <a:pt x="4547" y="13810"/>
                  </a:cubicBezTo>
                  <a:cubicBezTo>
                    <a:pt x="4358" y="13928"/>
                    <a:pt x="4168" y="14164"/>
                    <a:pt x="3789" y="14164"/>
                  </a:cubicBezTo>
                  <a:cubicBezTo>
                    <a:pt x="3221" y="14282"/>
                    <a:pt x="2842" y="14400"/>
                    <a:pt x="2842" y="14636"/>
                  </a:cubicBezTo>
                  <a:cubicBezTo>
                    <a:pt x="2842" y="14872"/>
                    <a:pt x="2842" y="14990"/>
                    <a:pt x="2653" y="15108"/>
                  </a:cubicBezTo>
                  <a:cubicBezTo>
                    <a:pt x="2274" y="15344"/>
                    <a:pt x="1516" y="15344"/>
                    <a:pt x="947" y="15344"/>
                  </a:cubicBezTo>
                  <a:cubicBezTo>
                    <a:pt x="947" y="15344"/>
                    <a:pt x="947" y="15580"/>
                    <a:pt x="758" y="15580"/>
                  </a:cubicBezTo>
                  <a:cubicBezTo>
                    <a:pt x="758" y="15816"/>
                    <a:pt x="568" y="16052"/>
                    <a:pt x="189" y="16170"/>
                  </a:cubicBezTo>
                  <a:cubicBezTo>
                    <a:pt x="189" y="16170"/>
                    <a:pt x="189" y="16289"/>
                    <a:pt x="189" y="16289"/>
                  </a:cubicBezTo>
                  <a:cubicBezTo>
                    <a:pt x="189" y="16289"/>
                    <a:pt x="189" y="16407"/>
                    <a:pt x="379" y="16643"/>
                  </a:cubicBezTo>
                  <a:cubicBezTo>
                    <a:pt x="758" y="16879"/>
                    <a:pt x="758" y="17233"/>
                    <a:pt x="758" y="17351"/>
                  </a:cubicBezTo>
                  <a:cubicBezTo>
                    <a:pt x="758" y="17469"/>
                    <a:pt x="758" y="17587"/>
                    <a:pt x="758" y="17587"/>
                  </a:cubicBezTo>
                  <a:cubicBezTo>
                    <a:pt x="758" y="17587"/>
                    <a:pt x="758" y="17705"/>
                    <a:pt x="758" y="17705"/>
                  </a:cubicBezTo>
                  <a:cubicBezTo>
                    <a:pt x="1137" y="18059"/>
                    <a:pt x="1516" y="18649"/>
                    <a:pt x="1137" y="19239"/>
                  </a:cubicBezTo>
                  <a:cubicBezTo>
                    <a:pt x="758" y="19830"/>
                    <a:pt x="568" y="20184"/>
                    <a:pt x="379" y="20302"/>
                  </a:cubicBezTo>
                  <a:cubicBezTo>
                    <a:pt x="758" y="20302"/>
                    <a:pt x="947" y="20420"/>
                    <a:pt x="1137" y="20538"/>
                  </a:cubicBezTo>
                  <a:cubicBezTo>
                    <a:pt x="1516" y="20656"/>
                    <a:pt x="1895" y="20774"/>
                    <a:pt x="2084" y="20774"/>
                  </a:cubicBezTo>
                  <a:cubicBezTo>
                    <a:pt x="2084" y="20774"/>
                    <a:pt x="2274" y="20774"/>
                    <a:pt x="2274" y="20774"/>
                  </a:cubicBezTo>
                  <a:cubicBezTo>
                    <a:pt x="2653" y="20774"/>
                    <a:pt x="2842" y="21010"/>
                    <a:pt x="3032" y="21128"/>
                  </a:cubicBezTo>
                  <a:cubicBezTo>
                    <a:pt x="3221" y="21128"/>
                    <a:pt x="3221" y="21246"/>
                    <a:pt x="3221" y="21246"/>
                  </a:cubicBezTo>
                  <a:cubicBezTo>
                    <a:pt x="3411" y="21246"/>
                    <a:pt x="3600" y="21246"/>
                    <a:pt x="3600" y="21246"/>
                  </a:cubicBezTo>
                  <a:cubicBezTo>
                    <a:pt x="3979" y="21246"/>
                    <a:pt x="3979" y="21246"/>
                    <a:pt x="4168" y="21364"/>
                  </a:cubicBezTo>
                  <a:cubicBezTo>
                    <a:pt x="4547" y="21482"/>
                    <a:pt x="4737" y="21600"/>
                    <a:pt x="5684" y="21600"/>
                  </a:cubicBezTo>
                  <a:cubicBezTo>
                    <a:pt x="5874" y="21600"/>
                    <a:pt x="5874" y="21600"/>
                    <a:pt x="5874" y="21600"/>
                  </a:cubicBezTo>
                  <a:cubicBezTo>
                    <a:pt x="6632" y="21482"/>
                    <a:pt x="7958" y="21246"/>
                    <a:pt x="9284" y="21010"/>
                  </a:cubicBezTo>
                  <a:cubicBezTo>
                    <a:pt x="10421" y="20774"/>
                    <a:pt x="11747" y="20656"/>
                    <a:pt x="12505" y="20656"/>
                  </a:cubicBezTo>
                  <a:cubicBezTo>
                    <a:pt x="13074" y="20656"/>
                    <a:pt x="13642" y="20538"/>
                    <a:pt x="14021" y="20538"/>
                  </a:cubicBezTo>
                  <a:cubicBezTo>
                    <a:pt x="14211" y="20420"/>
                    <a:pt x="14211" y="20420"/>
                    <a:pt x="14211" y="20420"/>
                  </a:cubicBezTo>
                  <a:cubicBezTo>
                    <a:pt x="14400" y="20302"/>
                    <a:pt x="14400" y="20184"/>
                    <a:pt x="14589" y="20066"/>
                  </a:cubicBezTo>
                  <a:cubicBezTo>
                    <a:pt x="14589" y="20066"/>
                    <a:pt x="14589" y="20066"/>
                    <a:pt x="14589" y="20066"/>
                  </a:cubicBezTo>
                  <a:cubicBezTo>
                    <a:pt x="14779" y="19948"/>
                    <a:pt x="14968" y="19830"/>
                    <a:pt x="15158" y="19711"/>
                  </a:cubicBezTo>
                  <a:cubicBezTo>
                    <a:pt x="15537" y="19475"/>
                    <a:pt x="15916" y="19239"/>
                    <a:pt x="16484" y="19121"/>
                  </a:cubicBezTo>
                  <a:cubicBezTo>
                    <a:pt x="17242" y="18767"/>
                    <a:pt x="18000" y="18531"/>
                    <a:pt x="18379" y="18177"/>
                  </a:cubicBezTo>
                  <a:cubicBezTo>
                    <a:pt x="18568" y="17705"/>
                    <a:pt x="19326" y="17351"/>
                    <a:pt x="20084" y="17115"/>
                  </a:cubicBezTo>
                  <a:cubicBezTo>
                    <a:pt x="20653" y="16761"/>
                    <a:pt x="21221" y="16525"/>
                    <a:pt x="21411" y="16289"/>
                  </a:cubicBezTo>
                  <a:cubicBezTo>
                    <a:pt x="21600" y="16052"/>
                    <a:pt x="21600" y="15934"/>
                    <a:pt x="21032" y="15462"/>
                  </a:cubicBezTo>
                  <a:cubicBezTo>
                    <a:pt x="20653" y="15226"/>
                    <a:pt x="19895" y="14990"/>
                    <a:pt x="19326" y="14754"/>
                  </a:cubicBezTo>
                  <a:cubicBezTo>
                    <a:pt x="18758" y="14518"/>
                    <a:pt x="18189" y="14282"/>
                    <a:pt x="18189" y="14046"/>
                  </a:cubicBezTo>
                  <a:cubicBezTo>
                    <a:pt x="18189" y="13928"/>
                    <a:pt x="18189" y="13928"/>
                    <a:pt x="18189" y="13810"/>
                  </a:cubicBezTo>
                  <a:cubicBezTo>
                    <a:pt x="18379" y="13692"/>
                    <a:pt x="18758" y="13574"/>
                    <a:pt x="18947" y="13456"/>
                  </a:cubicBezTo>
                  <a:cubicBezTo>
                    <a:pt x="19137" y="13456"/>
                    <a:pt x="19326" y="13338"/>
                    <a:pt x="19326" y="13338"/>
                  </a:cubicBezTo>
                  <a:cubicBezTo>
                    <a:pt x="19516" y="13338"/>
                    <a:pt x="19516" y="13338"/>
                    <a:pt x="19516" y="13220"/>
                  </a:cubicBezTo>
                  <a:cubicBezTo>
                    <a:pt x="19516" y="13220"/>
                    <a:pt x="19326" y="13102"/>
                    <a:pt x="19137" y="12984"/>
                  </a:cubicBezTo>
                  <a:cubicBezTo>
                    <a:pt x="18758" y="12984"/>
                    <a:pt x="18568" y="12866"/>
                    <a:pt x="18379" y="12630"/>
                  </a:cubicBezTo>
                  <a:cubicBezTo>
                    <a:pt x="18000" y="12393"/>
                    <a:pt x="18379" y="12039"/>
                    <a:pt x="18568" y="11921"/>
                  </a:cubicBezTo>
                  <a:cubicBezTo>
                    <a:pt x="18568" y="11921"/>
                    <a:pt x="18379" y="11921"/>
                    <a:pt x="18379" y="11921"/>
                  </a:cubicBezTo>
                  <a:cubicBezTo>
                    <a:pt x="18000" y="11803"/>
                    <a:pt x="17621" y="11685"/>
                    <a:pt x="17621" y="11449"/>
                  </a:cubicBezTo>
                  <a:cubicBezTo>
                    <a:pt x="17432" y="11213"/>
                    <a:pt x="17811" y="11095"/>
                    <a:pt x="18000" y="11095"/>
                  </a:cubicBezTo>
                  <a:cubicBezTo>
                    <a:pt x="18000" y="11095"/>
                    <a:pt x="18000" y="11095"/>
                    <a:pt x="18000" y="11095"/>
                  </a:cubicBezTo>
                  <a:cubicBezTo>
                    <a:pt x="18000" y="10977"/>
                    <a:pt x="18000" y="10977"/>
                    <a:pt x="18000" y="10977"/>
                  </a:cubicBezTo>
                  <a:cubicBezTo>
                    <a:pt x="17811" y="10741"/>
                    <a:pt x="17432" y="10269"/>
                    <a:pt x="17811" y="9915"/>
                  </a:cubicBezTo>
                  <a:cubicBezTo>
                    <a:pt x="18000" y="9679"/>
                    <a:pt x="18379" y="9679"/>
                    <a:pt x="18568" y="9561"/>
                  </a:cubicBezTo>
                  <a:cubicBezTo>
                    <a:pt x="18568" y="9561"/>
                    <a:pt x="18568" y="9561"/>
                    <a:pt x="18758" y="9561"/>
                  </a:cubicBezTo>
                  <a:cubicBezTo>
                    <a:pt x="18568" y="9561"/>
                    <a:pt x="18568" y="9443"/>
                    <a:pt x="18568" y="9325"/>
                  </a:cubicBezTo>
                  <a:cubicBezTo>
                    <a:pt x="18000" y="8734"/>
                    <a:pt x="17242" y="8026"/>
                    <a:pt x="16674" y="7554"/>
                  </a:cubicBezTo>
                  <a:cubicBezTo>
                    <a:pt x="16674" y="7554"/>
                    <a:pt x="16674" y="7436"/>
                    <a:pt x="16484" y="7436"/>
                  </a:cubicBezTo>
                  <a:cubicBezTo>
                    <a:pt x="16484" y="7318"/>
                    <a:pt x="16484" y="7318"/>
                    <a:pt x="16484" y="7318"/>
                  </a:cubicBezTo>
                  <a:cubicBezTo>
                    <a:pt x="16484" y="7318"/>
                    <a:pt x="16484" y="7200"/>
                    <a:pt x="16295" y="7200"/>
                  </a:cubicBezTo>
                  <a:cubicBezTo>
                    <a:pt x="16295" y="7082"/>
                    <a:pt x="16295" y="7082"/>
                    <a:pt x="16295" y="6964"/>
                  </a:cubicBezTo>
                  <a:cubicBezTo>
                    <a:pt x="16484" y="6728"/>
                    <a:pt x="16863" y="6374"/>
                    <a:pt x="17242" y="6256"/>
                  </a:cubicBezTo>
                  <a:cubicBezTo>
                    <a:pt x="17242" y="6256"/>
                    <a:pt x="17242" y="6256"/>
                    <a:pt x="17432" y="6138"/>
                  </a:cubicBezTo>
                  <a:cubicBezTo>
                    <a:pt x="17811" y="6020"/>
                    <a:pt x="18379" y="5548"/>
                    <a:pt x="18379" y="5430"/>
                  </a:cubicBezTo>
                  <a:cubicBezTo>
                    <a:pt x="18379" y="5311"/>
                    <a:pt x="17432" y="4839"/>
                    <a:pt x="17053" y="4721"/>
                  </a:cubicBezTo>
                  <a:cubicBezTo>
                    <a:pt x="17053" y="4603"/>
                    <a:pt x="16863" y="4603"/>
                    <a:pt x="16863" y="4603"/>
                  </a:cubicBezTo>
                  <a:cubicBezTo>
                    <a:pt x="16484" y="4603"/>
                    <a:pt x="15916" y="4485"/>
                    <a:pt x="15537" y="4131"/>
                  </a:cubicBezTo>
                  <a:cubicBezTo>
                    <a:pt x="15537" y="4013"/>
                    <a:pt x="15347" y="3895"/>
                    <a:pt x="15347" y="3895"/>
                  </a:cubicBezTo>
                  <a:cubicBezTo>
                    <a:pt x="15158" y="3659"/>
                    <a:pt x="14968" y="3423"/>
                    <a:pt x="15347" y="3069"/>
                  </a:cubicBezTo>
                  <a:cubicBezTo>
                    <a:pt x="15537" y="2951"/>
                    <a:pt x="15537" y="2715"/>
                    <a:pt x="15537" y="2597"/>
                  </a:cubicBezTo>
                  <a:cubicBezTo>
                    <a:pt x="15537" y="2243"/>
                    <a:pt x="15916" y="2243"/>
                    <a:pt x="16105" y="2125"/>
                  </a:cubicBezTo>
                  <a:cubicBezTo>
                    <a:pt x="16295" y="2125"/>
                    <a:pt x="16295" y="2125"/>
                    <a:pt x="16295" y="2125"/>
                  </a:cubicBezTo>
                  <a:cubicBezTo>
                    <a:pt x="16484" y="2007"/>
                    <a:pt x="16484" y="1889"/>
                    <a:pt x="16484" y="1889"/>
                  </a:cubicBezTo>
                  <a:cubicBezTo>
                    <a:pt x="16484" y="1889"/>
                    <a:pt x="16484" y="1889"/>
                    <a:pt x="16484" y="1770"/>
                  </a:cubicBezTo>
                  <a:cubicBezTo>
                    <a:pt x="16674" y="1770"/>
                    <a:pt x="16674" y="1652"/>
                    <a:pt x="16863" y="1534"/>
                  </a:cubicBezTo>
                  <a:cubicBezTo>
                    <a:pt x="16863" y="1534"/>
                    <a:pt x="16863" y="1416"/>
                    <a:pt x="16863" y="1416"/>
                  </a:cubicBezTo>
                  <a:cubicBezTo>
                    <a:pt x="16863" y="1180"/>
                    <a:pt x="16863" y="1062"/>
                    <a:pt x="16863" y="944"/>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48" name="Form">
              <a:extLst>
                <a:ext uri="{FF2B5EF4-FFF2-40B4-BE49-F238E27FC236}">
                  <a16:creationId xmlns:a16="http://schemas.microsoft.com/office/drawing/2014/main" id="{381C8843-4A3B-4715-91FE-5CAFE7E94B22}"/>
                </a:ext>
              </a:extLst>
            </p:cNvPr>
            <p:cNvSpPr/>
            <p:nvPr/>
          </p:nvSpPr>
          <p:spPr>
            <a:xfrm>
              <a:off x="211774" y="1305546"/>
              <a:ext cx="483555" cy="447502"/>
            </a:xfrm>
            <a:custGeom>
              <a:avLst/>
              <a:gdLst/>
              <a:ahLst/>
              <a:cxnLst>
                <a:cxn ang="0">
                  <a:pos x="wd2" y="hd2"/>
                </a:cxn>
                <a:cxn ang="5400000">
                  <a:pos x="wd2" y="hd2"/>
                </a:cxn>
                <a:cxn ang="10800000">
                  <a:pos x="wd2" y="hd2"/>
                </a:cxn>
                <a:cxn ang="16200000">
                  <a:pos x="wd2" y="hd2"/>
                </a:cxn>
              </a:cxnLst>
              <a:rect l="0" t="0" r="r" b="b"/>
              <a:pathLst>
                <a:path w="21600" h="21600" extrusionOk="0">
                  <a:moveTo>
                    <a:pt x="13141" y="21421"/>
                  </a:moveTo>
                  <a:cubicBezTo>
                    <a:pt x="12990" y="20886"/>
                    <a:pt x="12990" y="20529"/>
                    <a:pt x="13292" y="19993"/>
                  </a:cubicBezTo>
                  <a:cubicBezTo>
                    <a:pt x="13443" y="19458"/>
                    <a:pt x="14048" y="19101"/>
                    <a:pt x="14803" y="18922"/>
                  </a:cubicBezTo>
                  <a:cubicBezTo>
                    <a:pt x="14803" y="18922"/>
                    <a:pt x="14954" y="18922"/>
                    <a:pt x="15105" y="18922"/>
                  </a:cubicBezTo>
                  <a:cubicBezTo>
                    <a:pt x="16011" y="18922"/>
                    <a:pt x="17522" y="19458"/>
                    <a:pt x="18126" y="19815"/>
                  </a:cubicBezTo>
                  <a:cubicBezTo>
                    <a:pt x="18428" y="20172"/>
                    <a:pt x="19032" y="19993"/>
                    <a:pt x="19636" y="19101"/>
                  </a:cubicBezTo>
                  <a:cubicBezTo>
                    <a:pt x="20090" y="18565"/>
                    <a:pt x="20392" y="18387"/>
                    <a:pt x="20694" y="18208"/>
                  </a:cubicBezTo>
                  <a:cubicBezTo>
                    <a:pt x="20694" y="18208"/>
                    <a:pt x="20694" y="18208"/>
                    <a:pt x="20694" y="18208"/>
                  </a:cubicBezTo>
                  <a:cubicBezTo>
                    <a:pt x="20694" y="18208"/>
                    <a:pt x="20694" y="18030"/>
                    <a:pt x="20845" y="18030"/>
                  </a:cubicBezTo>
                  <a:cubicBezTo>
                    <a:pt x="20694" y="18030"/>
                    <a:pt x="20694" y="18030"/>
                    <a:pt x="20543" y="18030"/>
                  </a:cubicBezTo>
                  <a:cubicBezTo>
                    <a:pt x="20543" y="17851"/>
                    <a:pt x="20392" y="17851"/>
                    <a:pt x="20241" y="17851"/>
                  </a:cubicBezTo>
                  <a:cubicBezTo>
                    <a:pt x="19938" y="17851"/>
                    <a:pt x="19787" y="17673"/>
                    <a:pt x="19636" y="17316"/>
                  </a:cubicBezTo>
                  <a:cubicBezTo>
                    <a:pt x="19485" y="17137"/>
                    <a:pt x="19485" y="16780"/>
                    <a:pt x="19636" y="16423"/>
                  </a:cubicBezTo>
                  <a:cubicBezTo>
                    <a:pt x="19787" y="16423"/>
                    <a:pt x="19787" y="16245"/>
                    <a:pt x="19787" y="16245"/>
                  </a:cubicBezTo>
                  <a:cubicBezTo>
                    <a:pt x="19787" y="16423"/>
                    <a:pt x="19636" y="16245"/>
                    <a:pt x="19636" y="16245"/>
                  </a:cubicBezTo>
                  <a:cubicBezTo>
                    <a:pt x="19485" y="16066"/>
                    <a:pt x="19334" y="16066"/>
                    <a:pt x="19183" y="15709"/>
                  </a:cubicBezTo>
                  <a:cubicBezTo>
                    <a:pt x="19183" y="15709"/>
                    <a:pt x="19032" y="15352"/>
                    <a:pt x="19183" y="15174"/>
                  </a:cubicBezTo>
                  <a:cubicBezTo>
                    <a:pt x="19183" y="14817"/>
                    <a:pt x="19485" y="14817"/>
                    <a:pt x="19485" y="14817"/>
                  </a:cubicBezTo>
                  <a:cubicBezTo>
                    <a:pt x="19636" y="14817"/>
                    <a:pt x="19636" y="14817"/>
                    <a:pt x="19636" y="14817"/>
                  </a:cubicBezTo>
                  <a:cubicBezTo>
                    <a:pt x="19787" y="14638"/>
                    <a:pt x="19787" y="14638"/>
                    <a:pt x="19787" y="14638"/>
                  </a:cubicBezTo>
                  <a:cubicBezTo>
                    <a:pt x="19787" y="14638"/>
                    <a:pt x="19938" y="14460"/>
                    <a:pt x="19938" y="14460"/>
                  </a:cubicBezTo>
                  <a:cubicBezTo>
                    <a:pt x="19787" y="14281"/>
                    <a:pt x="19636" y="14102"/>
                    <a:pt x="19636" y="13745"/>
                  </a:cubicBezTo>
                  <a:cubicBezTo>
                    <a:pt x="19636" y="13745"/>
                    <a:pt x="19636" y="13745"/>
                    <a:pt x="19636" y="13745"/>
                  </a:cubicBezTo>
                  <a:cubicBezTo>
                    <a:pt x="19636" y="13210"/>
                    <a:pt x="19636" y="13210"/>
                    <a:pt x="19636" y="13210"/>
                  </a:cubicBezTo>
                  <a:cubicBezTo>
                    <a:pt x="19636" y="13031"/>
                    <a:pt x="19636" y="13031"/>
                    <a:pt x="19636" y="12853"/>
                  </a:cubicBezTo>
                  <a:cubicBezTo>
                    <a:pt x="19485" y="12853"/>
                    <a:pt x="19334" y="12674"/>
                    <a:pt x="19334" y="12317"/>
                  </a:cubicBezTo>
                  <a:cubicBezTo>
                    <a:pt x="19334" y="12317"/>
                    <a:pt x="19183" y="12317"/>
                    <a:pt x="19183" y="12496"/>
                  </a:cubicBezTo>
                  <a:cubicBezTo>
                    <a:pt x="19032" y="12674"/>
                    <a:pt x="18881" y="12853"/>
                    <a:pt x="18730" y="12853"/>
                  </a:cubicBezTo>
                  <a:cubicBezTo>
                    <a:pt x="18579" y="12853"/>
                    <a:pt x="18428" y="12674"/>
                    <a:pt x="18277" y="12674"/>
                  </a:cubicBezTo>
                  <a:cubicBezTo>
                    <a:pt x="18277" y="12496"/>
                    <a:pt x="18277" y="12496"/>
                    <a:pt x="18277" y="12139"/>
                  </a:cubicBezTo>
                  <a:cubicBezTo>
                    <a:pt x="18277" y="12139"/>
                    <a:pt x="18277" y="12139"/>
                    <a:pt x="18277" y="12139"/>
                  </a:cubicBezTo>
                  <a:cubicBezTo>
                    <a:pt x="18277" y="11960"/>
                    <a:pt x="18277" y="11960"/>
                    <a:pt x="18277" y="11782"/>
                  </a:cubicBezTo>
                  <a:cubicBezTo>
                    <a:pt x="18277" y="11603"/>
                    <a:pt x="18428" y="11603"/>
                    <a:pt x="18428" y="11425"/>
                  </a:cubicBezTo>
                  <a:cubicBezTo>
                    <a:pt x="18579" y="10889"/>
                    <a:pt x="18881" y="10532"/>
                    <a:pt x="19183" y="10175"/>
                  </a:cubicBezTo>
                  <a:cubicBezTo>
                    <a:pt x="19334" y="10175"/>
                    <a:pt x="19485" y="9997"/>
                    <a:pt x="19485" y="9818"/>
                  </a:cubicBezTo>
                  <a:cubicBezTo>
                    <a:pt x="19485" y="9640"/>
                    <a:pt x="19485" y="9640"/>
                    <a:pt x="19636" y="9461"/>
                  </a:cubicBezTo>
                  <a:cubicBezTo>
                    <a:pt x="19636" y="9461"/>
                    <a:pt x="19636" y="9461"/>
                    <a:pt x="19636" y="9461"/>
                  </a:cubicBezTo>
                  <a:cubicBezTo>
                    <a:pt x="19636" y="9461"/>
                    <a:pt x="19636" y="9283"/>
                    <a:pt x="19787" y="9283"/>
                  </a:cubicBezTo>
                  <a:cubicBezTo>
                    <a:pt x="19787" y="9283"/>
                    <a:pt x="19787" y="9283"/>
                    <a:pt x="19787" y="9283"/>
                  </a:cubicBezTo>
                  <a:cubicBezTo>
                    <a:pt x="19787" y="9283"/>
                    <a:pt x="19787" y="9283"/>
                    <a:pt x="19787" y="9104"/>
                  </a:cubicBezTo>
                  <a:cubicBezTo>
                    <a:pt x="19787" y="9104"/>
                    <a:pt x="19787" y="9104"/>
                    <a:pt x="19938" y="9104"/>
                  </a:cubicBezTo>
                  <a:cubicBezTo>
                    <a:pt x="19938" y="9104"/>
                    <a:pt x="19938" y="9104"/>
                    <a:pt x="19938" y="9104"/>
                  </a:cubicBezTo>
                  <a:cubicBezTo>
                    <a:pt x="19938" y="8926"/>
                    <a:pt x="19938" y="8926"/>
                    <a:pt x="20090" y="8926"/>
                  </a:cubicBezTo>
                  <a:cubicBezTo>
                    <a:pt x="20090" y="8926"/>
                    <a:pt x="20090" y="8926"/>
                    <a:pt x="20090" y="8926"/>
                  </a:cubicBezTo>
                  <a:cubicBezTo>
                    <a:pt x="20090" y="8926"/>
                    <a:pt x="20241" y="8926"/>
                    <a:pt x="20241" y="8926"/>
                  </a:cubicBezTo>
                  <a:cubicBezTo>
                    <a:pt x="20241" y="8747"/>
                    <a:pt x="20241" y="8747"/>
                    <a:pt x="20241" y="8747"/>
                  </a:cubicBezTo>
                  <a:cubicBezTo>
                    <a:pt x="20392" y="8747"/>
                    <a:pt x="20392" y="8747"/>
                    <a:pt x="20392" y="8747"/>
                  </a:cubicBezTo>
                  <a:cubicBezTo>
                    <a:pt x="20392" y="8747"/>
                    <a:pt x="20392" y="8747"/>
                    <a:pt x="20543" y="8747"/>
                  </a:cubicBezTo>
                  <a:cubicBezTo>
                    <a:pt x="20543" y="8747"/>
                    <a:pt x="20543" y="8747"/>
                    <a:pt x="20543" y="8747"/>
                  </a:cubicBezTo>
                  <a:cubicBezTo>
                    <a:pt x="20543" y="8747"/>
                    <a:pt x="20543" y="8747"/>
                    <a:pt x="20543" y="8747"/>
                  </a:cubicBezTo>
                  <a:cubicBezTo>
                    <a:pt x="20543" y="8747"/>
                    <a:pt x="20543" y="8747"/>
                    <a:pt x="20543" y="8747"/>
                  </a:cubicBezTo>
                  <a:cubicBezTo>
                    <a:pt x="20543" y="8569"/>
                    <a:pt x="20694" y="8390"/>
                    <a:pt x="20694" y="8212"/>
                  </a:cubicBezTo>
                  <a:cubicBezTo>
                    <a:pt x="20694" y="8033"/>
                    <a:pt x="20694" y="7855"/>
                    <a:pt x="20694" y="7855"/>
                  </a:cubicBezTo>
                  <a:cubicBezTo>
                    <a:pt x="20694" y="7855"/>
                    <a:pt x="20694" y="7855"/>
                    <a:pt x="20694" y="7855"/>
                  </a:cubicBezTo>
                  <a:cubicBezTo>
                    <a:pt x="20694" y="7676"/>
                    <a:pt x="20694" y="7676"/>
                    <a:pt x="20694" y="7498"/>
                  </a:cubicBezTo>
                  <a:cubicBezTo>
                    <a:pt x="20694" y="7319"/>
                    <a:pt x="20694" y="7319"/>
                    <a:pt x="20694" y="7319"/>
                  </a:cubicBezTo>
                  <a:cubicBezTo>
                    <a:pt x="20845" y="6783"/>
                    <a:pt x="20996" y="6248"/>
                    <a:pt x="21449" y="5712"/>
                  </a:cubicBezTo>
                  <a:cubicBezTo>
                    <a:pt x="21449" y="5712"/>
                    <a:pt x="21449" y="5712"/>
                    <a:pt x="21600" y="5534"/>
                  </a:cubicBezTo>
                  <a:cubicBezTo>
                    <a:pt x="21449" y="5534"/>
                    <a:pt x="21449" y="5534"/>
                    <a:pt x="21449" y="5534"/>
                  </a:cubicBezTo>
                  <a:cubicBezTo>
                    <a:pt x="21298" y="5534"/>
                    <a:pt x="21298" y="5534"/>
                    <a:pt x="21298" y="5534"/>
                  </a:cubicBezTo>
                  <a:cubicBezTo>
                    <a:pt x="21298" y="5534"/>
                    <a:pt x="21298" y="5534"/>
                    <a:pt x="21298" y="5534"/>
                  </a:cubicBezTo>
                  <a:cubicBezTo>
                    <a:pt x="21298" y="5534"/>
                    <a:pt x="21298" y="5534"/>
                    <a:pt x="21298" y="5534"/>
                  </a:cubicBezTo>
                  <a:cubicBezTo>
                    <a:pt x="21147" y="5534"/>
                    <a:pt x="20996" y="5534"/>
                    <a:pt x="20845" y="5355"/>
                  </a:cubicBezTo>
                  <a:cubicBezTo>
                    <a:pt x="20845" y="5355"/>
                    <a:pt x="20694" y="5177"/>
                    <a:pt x="20392" y="5177"/>
                  </a:cubicBezTo>
                  <a:cubicBezTo>
                    <a:pt x="19938" y="5177"/>
                    <a:pt x="19485" y="4998"/>
                    <a:pt x="19183" y="4463"/>
                  </a:cubicBezTo>
                  <a:cubicBezTo>
                    <a:pt x="19183" y="4463"/>
                    <a:pt x="19183" y="4463"/>
                    <a:pt x="19183" y="4463"/>
                  </a:cubicBezTo>
                  <a:cubicBezTo>
                    <a:pt x="19183" y="4463"/>
                    <a:pt x="19032" y="4463"/>
                    <a:pt x="18881" y="4463"/>
                  </a:cubicBezTo>
                  <a:cubicBezTo>
                    <a:pt x="18881" y="4463"/>
                    <a:pt x="18881" y="4463"/>
                    <a:pt x="18881" y="4463"/>
                  </a:cubicBezTo>
                  <a:cubicBezTo>
                    <a:pt x="18579" y="4284"/>
                    <a:pt x="18277" y="4284"/>
                    <a:pt x="17975" y="4284"/>
                  </a:cubicBezTo>
                  <a:cubicBezTo>
                    <a:pt x="17824" y="4284"/>
                    <a:pt x="17824" y="4284"/>
                    <a:pt x="17824" y="4284"/>
                  </a:cubicBezTo>
                  <a:cubicBezTo>
                    <a:pt x="17824" y="4284"/>
                    <a:pt x="17673" y="4284"/>
                    <a:pt x="17673" y="4284"/>
                  </a:cubicBezTo>
                  <a:cubicBezTo>
                    <a:pt x="17522" y="4284"/>
                    <a:pt x="17522" y="4284"/>
                    <a:pt x="17522" y="4284"/>
                  </a:cubicBezTo>
                  <a:cubicBezTo>
                    <a:pt x="17522" y="4284"/>
                    <a:pt x="17371" y="4284"/>
                    <a:pt x="17371" y="4284"/>
                  </a:cubicBezTo>
                  <a:cubicBezTo>
                    <a:pt x="17069" y="4106"/>
                    <a:pt x="17069" y="3927"/>
                    <a:pt x="16917" y="3749"/>
                  </a:cubicBezTo>
                  <a:cubicBezTo>
                    <a:pt x="16917" y="3749"/>
                    <a:pt x="16766" y="3570"/>
                    <a:pt x="16766" y="3570"/>
                  </a:cubicBezTo>
                  <a:cubicBezTo>
                    <a:pt x="16766" y="3570"/>
                    <a:pt x="16766" y="3570"/>
                    <a:pt x="16766" y="3570"/>
                  </a:cubicBezTo>
                  <a:cubicBezTo>
                    <a:pt x="16615" y="3570"/>
                    <a:pt x="16313" y="3570"/>
                    <a:pt x="16011" y="3213"/>
                  </a:cubicBezTo>
                  <a:cubicBezTo>
                    <a:pt x="16011" y="3035"/>
                    <a:pt x="16011" y="3035"/>
                    <a:pt x="16011" y="3035"/>
                  </a:cubicBezTo>
                  <a:cubicBezTo>
                    <a:pt x="16011" y="3035"/>
                    <a:pt x="16011" y="3035"/>
                    <a:pt x="16011" y="3035"/>
                  </a:cubicBezTo>
                  <a:cubicBezTo>
                    <a:pt x="16011" y="3035"/>
                    <a:pt x="16011" y="2856"/>
                    <a:pt x="16011" y="2856"/>
                  </a:cubicBezTo>
                  <a:cubicBezTo>
                    <a:pt x="16011" y="2856"/>
                    <a:pt x="16011" y="2856"/>
                    <a:pt x="16011" y="2856"/>
                  </a:cubicBezTo>
                  <a:cubicBezTo>
                    <a:pt x="15860" y="2856"/>
                    <a:pt x="15860" y="2856"/>
                    <a:pt x="15860" y="3035"/>
                  </a:cubicBezTo>
                  <a:cubicBezTo>
                    <a:pt x="15709" y="3035"/>
                    <a:pt x="15709" y="3035"/>
                    <a:pt x="15558" y="3035"/>
                  </a:cubicBezTo>
                  <a:cubicBezTo>
                    <a:pt x="15558" y="3035"/>
                    <a:pt x="15407" y="3213"/>
                    <a:pt x="15407" y="3213"/>
                  </a:cubicBezTo>
                  <a:cubicBezTo>
                    <a:pt x="15105" y="3213"/>
                    <a:pt x="14803" y="3035"/>
                    <a:pt x="14652" y="2142"/>
                  </a:cubicBezTo>
                  <a:cubicBezTo>
                    <a:pt x="14652" y="2142"/>
                    <a:pt x="14350" y="1964"/>
                    <a:pt x="14199" y="1785"/>
                  </a:cubicBezTo>
                  <a:cubicBezTo>
                    <a:pt x="14048" y="1785"/>
                    <a:pt x="13897" y="1785"/>
                    <a:pt x="13745" y="1607"/>
                  </a:cubicBezTo>
                  <a:cubicBezTo>
                    <a:pt x="13594" y="1607"/>
                    <a:pt x="13443" y="1428"/>
                    <a:pt x="13292" y="1250"/>
                  </a:cubicBezTo>
                  <a:cubicBezTo>
                    <a:pt x="13292" y="1071"/>
                    <a:pt x="13292" y="1071"/>
                    <a:pt x="13141" y="1071"/>
                  </a:cubicBezTo>
                  <a:cubicBezTo>
                    <a:pt x="13141" y="1071"/>
                    <a:pt x="12990" y="1071"/>
                    <a:pt x="12990" y="1071"/>
                  </a:cubicBezTo>
                  <a:cubicBezTo>
                    <a:pt x="12537" y="1071"/>
                    <a:pt x="12235" y="357"/>
                    <a:pt x="12235" y="0"/>
                  </a:cubicBezTo>
                  <a:cubicBezTo>
                    <a:pt x="12084" y="0"/>
                    <a:pt x="12084" y="0"/>
                    <a:pt x="12084" y="0"/>
                  </a:cubicBezTo>
                  <a:cubicBezTo>
                    <a:pt x="12084" y="0"/>
                    <a:pt x="11933" y="0"/>
                    <a:pt x="11933" y="0"/>
                  </a:cubicBezTo>
                  <a:cubicBezTo>
                    <a:pt x="11782" y="0"/>
                    <a:pt x="11782" y="0"/>
                    <a:pt x="11782" y="0"/>
                  </a:cubicBezTo>
                  <a:cubicBezTo>
                    <a:pt x="11631" y="0"/>
                    <a:pt x="11480" y="179"/>
                    <a:pt x="11329" y="357"/>
                  </a:cubicBezTo>
                  <a:cubicBezTo>
                    <a:pt x="11178" y="536"/>
                    <a:pt x="11027" y="893"/>
                    <a:pt x="11178" y="1428"/>
                  </a:cubicBezTo>
                  <a:cubicBezTo>
                    <a:pt x="11178" y="1785"/>
                    <a:pt x="11027" y="2321"/>
                    <a:pt x="10876" y="2499"/>
                  </a:cubicBezTo>
                  <a:cubicBezTo>
                    <a:pt x="10573" y="3035"/>
                    <a:pt x="9818" y="3213"/>
                    <a:pt x="9063" y="3213"/>
                  </a:cubicBezTo>
                  <a:cubicBezTo>
                    <a:pt x="8610" y="3213"/>
                    <a:pt x="8610" y="3392"/>
                    <a:pt x="8459" y="3749"/>
                  </a:cubicBezTo>
                  <a:cubicBezTo>
                    <a:pt x="8459" y="4106"/>
                    <a:pt x="8308" y="4284"/>
                    <a:pt x="8157" y="4641"/>
                  </a:cubicBezTo>
                  <a:cubicBezTo>
                    <a:pt x="8006" y="4641"/>
                    <a:pt x="7855" y="4820"/>
                    <a:pt x="7552" y="4820"/>
                  </a:cubicBezTo>
                  <a:cubicBezTo>
                    <a:pt x="6948" y="4820"/>
                    <a:pt x="5740" y="4284"/>
                    <a:pt x="5589" y="3570"/>
                  </a:cubicBezTo>
                  <a:cubicBezTo>
                    <a:pt x="5438" y="3570"/>
                    <a:pt x="5438" y="3570"/>
                    <a:pt x="5438" y="3570"/>
                  </a:cubicBezTo>
                  <a:cubicBezTo>
                    <a:pt x="5287" y="3570"/>
                    <a:pt x="4985" y="3570"/>
                    <a:pt x="4985" y="3749"/>
                  </a:cubicBezTo>
                  <a:cubicBezTo>
                    <a:pt x="4985" y="3749"/>
                    <a:pt x="4985" y="3749"/>
                    <a:pt x="4985" y="3927"/>
                  </a:cubicBezTo>
                  <a:cubicBezTo>
                    <a:pt x="5438" y="4463"/>
                    <a:pt x="5589" y="5177"/>
                    <a:pt x="5589" y="5712"/>
                  </a:cubicBezTo>
                  <a:cubicBezTo>
                    <a:pt x="5589" y="6069"/>
                    <a:pt x="5438" y="6426"/>
                    <a:pt x="5287" y="6605"/>
                  </a:cubicBezTo>
                  <a:cubicBezTo>
                    <a:pt x="4985" y="6783"/>
                    <a:pt x="4683" y="6783"/>
                    <a:pt x="4380" y="6605"/>
                  </a:cubicBezTo>
                  <a:cubicBezTo>
                    <a:pt x="4078" y="6426"/>
                    <a:pt x="3776" y="6426"/>
                    <a:pt x="3776" y="6605"/>
                  </a:cubicBezTo>
                  <a:cubicBezTo>
                    <a:pt x="3625" y="6605"/>
                    <a:pt x="3474" y="6783"/>
                    <a:pt x="3323" y="6783"/>
                  </a:cubicBezTo>
                  <a:cubicBezTo>
                    <a:pt x="3021" y="6783"/>
                    <a:pt x="2870" y="6426"/>
                    <a:pt x="2719" y="6248"/>
                  </a:cubicBezTo>
                  <a:cubicBezTo>
                    <a:pt x="2719" y="6248"/>
                    <a:pt x="2568" y="6069"/>
                    <a:pt x="2417" y="5891"/>
                  </a:cubicBezTo>
                  <a:cubicBezTo>
                    <a:pt x="2266" y="5891"/>
                    <a:pt x="2115" y="5891"/>
                    <a:pt x="1964" y="6069"/>
                  </a:cubicBezTo>
                  <a:cubicBezTo>
                    <a:pt x="1662" y="6069"/>
                    <a:pt x="1359" y="6248"/>
                    <a:pt x="906" y="6248"/>
                  </a:cubicBezTo>
                  <a:cubicBezTo>
                    <a:pt x="453" y="6069"/>
                    <a:pt x="0" y="6426"/>
                    <a:pt x="0" y="6426"/>
                  </a:cubicBezTo>
                  <a:cubicBezTo>
                    <a:pt x="0" y="6426"/>
                    <a:pt x="0" y="6605"/>
                    <a:pt x="0" y="6605"/>
                  </a:cubicBezTo>
                  <a:cubicBezTo>
                    <a:pt x="302" y="6962"/>
                    <a:pt x="302" y="7319"/>
                    <a:pt x="302" y="7498"/>
                  </a:cubicBezTo>
                  <a:cubicBezTo>
                    <a:pt x="151" y="7676"/>
                    <a:pt x="151" y="7855"/>
                    <a:pt x="302" y="7855"/>
                  </a:cubicBezTo>
                  <a:cubicBezTo>
                    <a:pt x="302" y="7855"/>
                    <a:pt x="755" y="8033"/>
                    <a:pt x="906" y="8033"/>
                  </a:cubicBezTo>
                  <a:cubicBezTo>
                    <a:pt x="1359" y="8212"/>
                    <a:pt x="1964" y="8212"/>
                    <a:pt x="2417" y="8569"/>
                  </a:cubicBezTo>
                  <a:cubicBezTo>
                    <a:pt x="2870" y="8926"/>
                    <a:pt x="3021" y="8926"/>
                    <a:pt x="3172" y="8926"/>
                  </a:cubicBezTo>
                  <a:cubicBezTo>
                    <a:pt x="3474" y="8926"/>
                    <a:pt x="3625" y="8926"/>
                    <a:pt x="3927" y="9104"/>
                  </a:cubicBezTo>
                  <a:cubicBezTo>
                    <a:pt x="4078" y="9283"/>
                    <a:pt x="4078" y="9283"/>
                    <a:pt x="4229" y="9283"/>
                  </a:cubicBezTo>
                  <a:cubicBezTo>
                    <a:pt x="4531" y="9461"/>
                    <a:pt x="4531" y="9640"/>
                    <a:pt x="4683" y="10354"/>
                  </a:cubicBezTo>
                  <a:cubicBezTo>
                    <a:pt x="4683" y="10889"/>
                    <a:pt x="5136" y="11425"/>
                    <a:pt x="5740" y="11603"/>
                  </a:cubicBezTo>
                  <a:cubicBezTo>
                    <a:pt x="6495" y="11960"/>
                    <a:pt x="6344" y="12496"/>
                    <a:pt x="6344" y="12853"/>
                  </a:cubicBezTo>
                  <a:cubicBezTo>
                    <a:pt x="6344" y="13031"/>
                    <a:pt x="6344" y="13210"/>
                    <a:pt x="6344" y="13388"/>
                  </a:cubicBezTo>
                  <a:cubicBezTo>
                    <a:pt x="6495" y="13924"/>
                    <a:pt x="6495" y="14460"/>
                    <a:pt x="6344" y="14995"/>
                  </a:cubicBezTo>
                  <a:cubicBezTo>
                    <a:pt x="6193" y="15352"/>
                    <a:pt x="6042" y="15709"/>
                    <a:pt x="6193" y="15888"/>
                  </a:cubicBezTo>
                  <a:cubicBezTo>
                    <a:pt x="6193" y="16602"/>
                    <a:pt x="5891" y="18565"/>
                    <a:pt x="5438" y="19636"/>
                  </a:cubicBezTo>
                  <a:cubicBezTo>
                    <a:pt x="5589" y="19636"/>
                    <a:pt x="5740" y="19636"/>
                    <a:pt x="5740" y="19636"/>
                  </a:cubicBezTo>
                  <a:cubicBezTo>
                    <a:pt x="5740" y="19636"/>
                    <a:pt x="5740" y="19815"/>
                    <a:pt x="5891" y="19815"/>
                  </a:cubicBezTo>
                  <a:cubicBezTo>
                    <a:pt x="5891" y="19815"/>
                    <a:pt x="6042" y="19815"/>
                    <a:pt x="6042" y="19993"/>
                  </a:cubicBezTo>
                  <a:cubicBezTo>
                    <a:pt x="6193" y="19993"/>
                    <a:pt x="6495" y="20172"/>
                    <a:pt x="6797" y="20350"/>
                  </a:cubicBezTo>
                  <a:cubicBezTo>
                    <a:pt x="7099" y="20529"/>
                    <a:pt x="7401" y="20707"/>
                    <a:pt x="7703" y="20886"/>
                  </a:cubicBezTo>
                  <a:cubicBezTo>
                    <a:pt x="7855" y="20886"/>
                    <a:pt x="8157" y="21064"/>
                    <a:pt x="8308" y="21064"/>
                  </a:cubicBezTo>
                  <a:cubicBezTo>
                    <a:pt x="8459" y="21064"/>
                    <a:pt x="8610" y="20886"/>
                    <a:pt x="8610" y="20886"/>
                  </a:cubicBezTo>
                  <a:cubicBezTo>
                    <a:pt x="8610" y="20707"/>
                    <a:pt x="8761" y="20350"/>
                    <a:pt x="9063" y="20350"/>
                  </a:cubicBezTo>
                  <a:cubicBezTo>
                    <a:pt x="9516" y="20350"/>
                    <a:pt x="9818" y="20886"/>
                    <a:pt x="9969" y="20886"/>
                  </a:cubicBezTo>
                  <a:cubicBezTo>
                    <a:pt x="10120" y="21064"/>
                    <a:pt x="10724" y="21243"/>
                    <a:pt x="11178" y="21421"/>
                  </a:cubicBezTo>
                  <a:cubicBezTo>
                    <a:pt x="11480" y="21421"/>
                    <a:pt x="11631" y="21421"/>
                    <a:pt x="11782" y="21421"/>
                  </a:cubicBezTo>
                  <a:cubicBezTo>
                    <a:pt x="11933" y="21600"/>
                    <a:pt x="12235" y="21600"/>
                    <a:pt x="12537" y="21600"/>
                  </a:cubicBezTo>
                  <a:cubicBezTo>
                    <a:pt x="12688" y="21600"/>
                    <a:pt x="12688" y="21600"/>
                    <a:pt x="12839" y="21600"/>
                  </a:cubicBezTo>
                  <a:cubicBezTo>
                    <a:pt x="12990" y="21421"/>
                    <a:pt x="12990" y="21421"/>
                    <a:pt x="13141" y="21421"/>
                  </a:cubicBezTo>
                  <a:cubicBezTo>
                    <a:pt x="13141" y="21421"/>
                    <a:pt x="13141" y="21421"/>
                    <a:pt x="13141" y="21421"/>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49" name="Form">
              <a:extLst>
                <a:ext uri="{FF2B5EF4-FFF2-40B4-BE49-F238E27FC236}">
                  <a16:creationId xmlns:a16="http://schemas.microsoft.com/office/drawing/2014/main" id="{766A552D-B212-48F9-AE89-A806867C01D8}"/>
                </a:ext>
              </a:extLst>
            </p:cNvPr>
            <p:cNvSpPr/>
            <p:nvPr/>
          </p:nvSpPr>
          <p:spPr>
            <a:xfrm>
              <a:off x="38824" y="1695180"/>
              <a:ext cx="470473" cy="366490"/>
            </a:xfrm>
            <a:custGeom>
              <a:avLst/>
              <a:gdLst/>
              <a:ahLst/>
              <a:cxnLst>
                <a:cxn ang="0">
                  <a:pos x="wd2" y="hd2"/>
                </a:cxn>
                <a:cxn ang="5400000">
                  <a:pos x="wd2" y="hd2"/>
                </a:cxn>
                <a:cxn ang="10800000">
                  <a:pos x="wd2" y="hd2"/>
                </a:cxn>
                <a:cxn ang="16200000">
                  <a:pos x="wd2" y="hd2"/>
                </a:cxn>
              </a:cxnLst>
              <a:rect l="0" t="0" r="r" b="b"/>
              <a:pathLst>
                <a:path w="21486" h="21600" extrusionOk="0">
                  <a:moveTo>
                    <a:pt x="12898" y="1309"/>
                  </a:moveTo>
                  <a:cubicBezTo>
                    <a:pt x="12742" y="1309"/>
                    <a:pt x="12276" y="1309"/>
                    <a:pt x="11810" y="1091"/>
                  </a:cubicBezTo>
                  <a:cubicBezTo>
                    <a:pt x="11188" y="873"/>
                    <a:pt x="10567" y="873"/>
                    <a:pt x="9945" y="873"/>
                  </a:cubicBezTo>
                  <a:cubicBezTo>
                    <a:pt x="9479" y="873"/>
                    <a:pt x="8391" y="873"/>
                    <a:pt x="7148" y="873"/>
                  </a:cubicBezTo>
                  <a:cubicBezTo>
                    <a:pt x="6060" y="873"/>
                    <a:pt x="4817" y="655"/>
                    <a:pt x="4196" y="873"/>
                  </a:cubicBezTo>
                  <a:cubicBezTo>
                    <a:pt x="3419" y="873"/>
                    <a:pt x="2953" y="436"/>
                    <a:pt x="2642" y="218"/>
                  </a:cubicBezTo>
                  <a:cubicBezTo>
                    <a:pt x="2486" y="218"/>
                    <a:pt x="2331" y="0"/>
                    <a:pt x="2020" y="0"/>
                  </a:cubicBezTo>
                  <a:cubicBezTo>
                    <a:pt x="1865" y="0"/>
                    <a:pt x="1865" y="0"/>
                    <a:pt x="1709" y="436"/>
                  </a:cubicBezTo>
                  <a:cubicBezTo>
                    <a:pt x="1554" y="655"/>
                    <a:pt x="1399" y="1309"/>
                    <a:pt x="622" y="1309"/>
                  </a:cubicBezTo>
                  <a:cubicBezTo>
                    <a:pt x="311" y="1309"/>
                    <a:pt x="155" y="1527"/>
                    <a:pt x="0" y="1527"/>
                  </a:cubicBezTo>
                  <a:cubicBezTo>
                    <a:pt x="0" y="1745"/>
                    <a:pt x="155" y="1964"/>
                    <a:pt x="466" y="2400"/>
                  </a:cubicBezTo>
                  <a:cubicBezTo>
                    <a:pt x="932" y="2836"/>
                    <a:pt x="932" y="3491"/>
                    <a:pt x="932" y="4364"/>
                  </a:cubicBezTo>
                  <a:cubicBezTo>
                    <a:pt x="932" y="4364"/>
                    <a:pt x="932" y="4364"/>
                    <a:pt x="932" y="4364"/>
                  </a:cubicBezTo>
                  <a:cubicBezTo>
                    <a:pt x="932" y="4145"/>
                    <a:pt x="932" y="4145"/>
                    <a:pt x="932" y="4145"/>
                  </a:cubicBezTo>
                  <a:cubicBezTo>
                    <a:pt x="1088" y="4145"/>
                    <a:pt x="1088" y="4145"/>
                    <a:pt x="1088" y="4145"/>
                  </a:cubicBezTo>
                  <a:cubicBezTo>
                    <a:pt x="1088" y="4145"/>
                    <a:pt x="1088" y="4145"/>
                    <a:pt x="1243" y="4145"/>
                  </a:cubicBezTo>
                  <a:cubicBezTo>
                    <a:pt x="1243" y="3927"/>
                    <a:pt x="1243" y="3927"/>
                    <a:pt x="1243" y="3927"/>
                  </a:cubicBezTo>
                  <a:cubicBezTo>
                    <a:pt x="1243" y="3927"/>
                    <a:pt x="1243" y="3927"/>
                    <a:pt x="1243" y="3927"/>
                  </a:cubicBezTo>
                  <a:cubicBezTo>
                    <a:pt x="1399" y="3927"/>
                    <a:pt x="1399" y="3927"/>
                    <a:pt x="1399" y="3927"/>
                  </a:cubicBezTo>
                  <a:cubicBezTo>
                    <a:pt x="1709" y="3927"/>
                    <a:pt x="1865" y="4145"/>
                    <a:pt x="2020" y="4800"/>
                  </a:cubicBezTo>
                  <a:cubicBezTo>
                    <a:pt x="2020" y="4800"/>
                    <a:pt x="2331" y="4800"/>
                    <a:pt x="2486" y="4800"/>
                  </a:cubicBezTo>
                  <a:cubicBezTo>
                    <a:pt x="2797" y="4800"/>
                    <a:pt x="3108" y="4800"/>
                    <a:pt x="3108" y="5018"/>
                  </a:cubicBezTo>
                  <a:cubicBezTo>
                    <a:pt x="3108" y="5018"/>
                    <a:pt x="3263" y="4800"/>
                    <a:pt x="3263" y="4800"/>
                  </a:cubicBezTo>
                  <a:cubicBezTo>
                    <a:pt x="3419" y="4582"/>
                    <a:pt x="3729" y="4582"/>
                    <a:pt x="4040" y="4582"/>
                  </a:cubicBezTo>
                  <a:cubicBezTo>
                    <a:pt x="4040" y="4582"/>
                    <a:pt x="4040" y="4582"/>
                    <a:pt x="4040" y="4582"/>
                  </a:cubicBezTo>
                  <a:cubicBezTo>
                    <a:pt x="4040" y="4582"/>
                    <a:pt x="4040" y="4582"/>
                    <a:pt x="4040" y="4582"/>
                  </a:cubicBezTo>
                  <a:cubicBezTo>
                    <a:pt x="4351" y="4582"/>
                    <a:pt x="4662" y="4800"/>
                    <a:pt x="4662" y="5018"/>
                  </a:cubicBezTo>
                  <a:cubicBezTo>
                    <a:pt x="4817" y="5236"/>
                    <a:pt x="4817" y="5236"/>
                    <a:pt x="4817" y="5455"/>
                  </a:cubicBezTo>
                  <a:cubicBezTo>
                    <a:pt x="4817" y="5455"/>
                    <a:pt x="4817" y="5455"/>
                    <a:pt x="4973" y="5455"/>
                  </a:cubicBezTo>
                  <a:cubicBezTo>
                    <a:pt x="5128" y="5455"/>
                    <a:pt x="5283" y="5673"/>
                    <a:pt x="5439" y="5891"/>
                  </a:cubicBezTo>
                  <a:cubicBezTo>
                    <a:pt x="5439" y="6327"/>
                    <a:pt x="5283" y="6545"/>
                    <a:pt x="5128" y="6764"/>
                  </a:cubicBezTo>
                  <a:cubicBezTo>
                    <a:pt x="4973" y="6982"/>
                    <a:pt x="4662" y="7200"/>
                    <a:pt x="4506" y="7418"/>
                  </a:cubicBezTo>
                  <a:cubicBezTo>
                    <a:pt x="4351" y="7636"/>
                    <a:pt x="4196" y="7855"/>
                    <a:pt x="4040" y="7855"/>
                  </a:cubicBezTo>
                  <a:cubicBezTo>
                    <a:pt x="4040" y="7855"/>
                    <a:pt x="4196" y="8291"/>
                    <a:pt x="4196" y="8291"/>
                  </a:cubicBezTo>
                  <a:cubicBezTo>
                    <a:pt x="4351" y="8945"/>
                    <a:pt x="4506" y="9818"/>
                    <a:pt x="4196" y="10473"/>
                  </a:cubicBezTo>
                  <a:cubicBezTo>
                    <a:pt x="4040" y="10691"/>
                    <a:pt x="4040" y="10909"/>
                    <a:pt x="4040" y="11127"/>
                  </a:cubicBezTo>
                  <a:cubicBezTo>
                    <a:pt x="4040" y="11564"/>
                    <a:pt x="4196" y="11782"/>
                    <a:pt x="4040" y="12000"/>
                  </a:cubicBezTo>
                  <a:cubicBezTo>
                    <a:pt x="3885" y="12218"/>
                    <a:pt x="3729" y="12218"/>
                    <a:pt x="3574" y="12218"/>
                  </a:cubicBezTo>
                  <a:cubicBezTo>
                    <a:pt x="3419" y="12218"/>
                    <a:pt x="3419" y="12218"/>
                    <a:pt x="3263" y="12436"/>
                  </a:cubicBezTo>
                  <a:cubicBezTo>
                    <a:pt x="3263" y="12436"/>
                    <a:pt x="3263" y="12436"/>
                    <a:pt x="3419" y="12436"/>
                  </a:cubicBezTo>
                  <a:cubicBezTo>
                    <a:pt x="4040" y="13309"/>
                    <a:pt x="4196" y="13745"/>
                    <a:pt x="4040" y="14182"/>
                  </a:cubicBezTo>
                  <a:cubicBezTo>
                    <a:pt x="4040" y="14400"/>
                    <a:pt x="4040" y="14618"/>
                    <a:pt x="3729" y="14618"/>
                  </a:cubicBezTo>
                  <a:cubicBezTo>
                    <a:pt x="3574" y="14618"/>
                    <a:pt x="3419" y="15055"/>
                    <a:pt x="3419" y="15273"/>
                  </a:cubicBezTo>
                  <a:cubicBezTo>
                    <a:pt x="3419" y="15273"/>
                    <a:pt x="3574" y="15273"/>
                    <a:pt x="3574" y="15273"/>
                  </a:cubicBezTo>
                  <a:cubicBezTo>
                    <a:pt x="3885" y="15709"/>
                    <a:pt x="4196" y="16145"/>
                    <a:pt x="4196" y="16582"/>
                  </a:cubicBezTo>
                  <a:cubicBezTo>
                    <a:pt x="4196" y="16800"/>
                    <a:pt x="4040" y="17018"/>
                    <a:pt x="3729" y="17236"/>
                  </a:cubicBezTo>
                  <a:cubicBezTo>
                    <a:pt x="3263" y="17236"/>
                    <a:pt x="3263" y="17455"/>
                    <a:pt x="3263" y="18109"/>
                  </a:cubicBezTo>
                  <a:cubicBezTo>
                    <a:pt x="3263" y="18109"/>
                    <a:pt x="3263" y="18327"/>
                    <a:pt x="3263" y="18327"/>
                  </a:cubicBezTo>
                  <a:cubicBezTo>
                    <a:pt x="3263" y="18327"/>
                    <a:pt x="3263" y="18327"/>
                    <a:pt x="3263" y="18327"/>
                  </a:cubicBezTo>
                  <a:cubicBezTo>
                    <a:pt x="3263" y="18327"/>
                    <a:pt x="3263" y="18327"/>
                    <a:pt x="3263" y="18327"/>
                  </a:cubicBezTo>
                  <a:cubicBezTo>
                    <a:pt x="3263" y="18327"/>
                    <a:pt x="3263" y="18327"/>
                    <a:pt x="3263" y="18327"/>
                  </a:cubicBezTo>
                  <a:cubicBezTo>
                    <a:pt x="3263" y="18327"/>
                    <a:pt x="3263" y="18327"/>
                    <a:pt x="3263" y="18545"/>
                  </a:cubicBezTo>
                  <a:cubicBezTo>
                    <a:pt x="3263" y="18545"/>
                    <a:pt x="3263" y="18545"/>
                    <a:pt x="3263" y="18545"/>
                  </a:cubicBezTo>
                  <a:cubicBezTo>
                    <a:pt x="3263" y="18545"/>
                    <a:pt x="3263" y="18545"/>
                    <a:pt x="3263" y="18545"/>
                  </a:cubicBezTo>
                  <a:cubicBezTo>
                    <a:pt x="3729" y="18545"/>
                    <a:pt x="4040" y="18545"/>
                    <a:pt x="4196" y="18764"/>
                  </a:cubicBezTo>
                  <a:cubicBezTo>
                    <a:pt x="4662" y="18982"/>
                    <a:pt x="4817" y="19636"/>
                    <a:pt x="5128" y="20073"/>
                  </a:cubicBezTo>
                  <a:cubicBezTo>
                    <a:pt x="5439" y="20945"/>
                    <a:pt x="5750" y="21600"/>
                    <a:pt x="6216" y="21600"/>
                  </a:cubicBezTo>
                  <a:cubicBezTo>
                    <a:pt x="6216" y="21600"/>
                    <a:pt x="6216" y="21382"/>
                    <a:pt x="6216" y="21382"/>
                  </a:cubicBezTo>
                  <a:cubicBezTo>
                    <a:pt x="6216" y="21382"/>
                    <a:pt x="6216" y="20945"/>
                    <a:pt x="6371" y="20727"/>
                  </a:cubicBezTo>
                  <a:cubicBezTo>
                    <a:pt x="6682" y="20509"/>
                    <a:pt x="6837" y="20509"/>
                    <a:pt x="7304" y="20509"/>
                  </a:cubicBezTo>
                  <a:cubicBezTo>
                    <a:pt x="7459" y="20509"/>
                    <a:pt x="7459" y="20727"/>
                    <a:pt x="7614" y="20727"/>
                  </a:cubicBezTo>
                  <a:cubicBezTo>
                    <a:pt x="7770" y="20727"/>
                    <a:pt x="7770" y="20509"/>
                    <a:pt x="7925" y="20509"/>
                  </a:cubicBezTo>
                  <a:cubicBezTo>
                    <a:pt x="8236" y="20073"/>
                    <a:pt x="8547" y="19855"/>
                    <a:pt x="9324" y="19855"/>
                  </a:cubicBezTo>
                  <a:cubicBezTo>
                    <a:pt x="9635" y="19855"/>
                    <a:pt x="9945" y="19636"/>
                    <a:pt x="10256" y="19636"/>
                  </a:cubicBezTo>
                  <a:cubicBezTo>
                    <a:pt x="10722" y="19636"/>
                    <a:pt x="11188" y="19636"/>
                    <a:pt x="11499" y="19636"/>
                  </a:cubicBezTo>
                  <a:cubicBezTo>
                    <a:pt x="11655" y="19636"/>
                    <a:pt x="11655" y="19636"/>
                    <a:pt x="11655" y="19636"/>
                  </a:cubicBezTo>
                  <a:cubicBezTo>
                    <a:pt x="11810" y="19636"/>
                    <a:pt x="12276" y="19636"/>
                    <a:pt x="12432" y="18982"/>
                  </a:cubicBezTo>
                  <a:cubicBezTo>
                    <a:pt x="12587" y="18327"/>
                    <a:pt x="13364" y="17673"/>
                    <a:pt x="14141" y="17455"/>
                  </a:cubicBezTo>
                  <a:cubicBezTo>
                    <a:pt x="14296" y="17455"/>
                    <a:pt x="14452" y="17236"/>
                    <a:pt x="14452" y="16364"/>
                  </a:cubicBezTo>
                  <a:cubicBezTo>
                    <a:pt x="14452" y="16364"/>
                    <a:pt x="14452" y="16145"/>
                    <a:pt x="14452" y="16145"/>
                  </a:cubicBezTo>
                  <a:cubicBezTo>
                    <a:pt x="14452" y="15709"/>
                    <a:pt x="14918" y="15273"/>
                    <a:pt x="15384" y="14618"/>
                  </a:cubicBezTo>
                  <a:cubicBezTo>
                    <a:pt x="15540" y="14618"/>
                    <a:pt x="15695" y="14182"/>
                    <a:pt x="15850" y="14182"/>
                  </a:cubicBezTo>
                  <a:cubicBezTo>
                    <a:pt x="15695" y="14182"/>
                    <a:pt x="15695" y="13964"/>
                    <a:pt x="15695" y="13745"/>
                  </a:cubicBezTo>
                  <a:cubicBezTo>
                    <a:pt x="15540" y="12873"/>
                    <a:pt x="15229" y="11564"/>
                    <a:pt x="15850" y="10473"/>
                  </a:cubicBezTo>
                  <a:cubicBezTo>
                    <a:pt x="16161" y="9600"/>
                    <a:pt x="16627" y="9164"/>
                    <a:pt x="16783" y="8945"/>
                  </a:cubicBezTo>
                  <a:cubicBezTo>
                    <a:pt x="17094" y="8509"/>
                    <a:pt x="17249" y="8509"/>
                    <a:pt x="17249" y="8291"/>
                  </a:cubicBezTo>
                  <a:cubicBezTo>
                    <a:pt x="17249" y="6982"/>
                    <a:pt x="18492" y="6764"/>
                    <a:pt x="19114" y="6545"/>
                  </a:cubicBezTo>
                  <a:cubicBezTo>
                    <a:pt x="19580" y="6545"/>
                    <a:pt x="19891" y="6327"/>
                    <a:pt x="20201" y="5891"/>
                  </a:cubicBezTo>
                  <a:cubicBezTo>
                    <a:pt x="20357" y="5673"/>
                    <a:pt x="20668" y="5455"/>
                    <a:pt x="20978" y="5236"/>
                  </a:cubicBezTo>
                  <a:cubicBezTo>
                    <a:pt x="21289" y="5018"/>
                    <a:pt x="21600" y="4800"/>
                    <a:pt x="21445" y="3927"/>
                  </a:cubicBezTo>
                  <a:cubicBezTo>
                    <a:pt x="21445" y="3927"/>
                    <a:pt x="21289" y="3927"/>
                    <a:pt x="21134" y="4145"/>
                  </a:cubicBezTo>
                  <a:cubicBezTo>
                    <a:pt x="20978" y="4145"/>
                    <a:pt x="20978" y="4145"/>
                    <a:pt x="20823" y="4145"/>
                  </a:cubicBezTo>
                  <a:cubicBezTo>
                    <a:pt x="20512" y="4145"/>
                    <a:pt x="20201" y="3927"/>
                    <a:pt x="19891" y="3927"/>
                  </a:cubicBezTo>
                  <a:cubicBezTo>
                    <a:pt x="19735" y="3927"/>
                    <a:pt x="19580" y="3927"/>
                    <a:pt x="19269" y="3709"/>
                  </a:cubicBezTo>
                  <a:cubicBezTo>
                    <a:pt x="18492" y="3709"/>
                    <a:pt x="18026" y="3491"/>
                    <a:pt x="17715" y="3055"/>
                  </a:cubicBezTo>
                  <a:cubicBezTo>
                    <a:pt x="17560" y="3055"/>
                    <a:pt x="17404" y="2836"/>
                    <a:pt x="17404" y="2836"/>
                  </a:cubicBezTo>
                  <a:cubicBezTo>
                    <a:pt x="17249" y="3055"/>
                    <a:pt x="17094" y="3273"/>
                    <a:pt x="16783" y="3491"/>
                  </a:cubicBezTo>
                  <a:cubicBezTo>
                    <a:pt x="16627" y="3491"/>
                    <a:pt x="16627" y="3491"/>
                    <a:pt x="16472" y="3491"/>
                  </a:cubicBezTo>
                  <a:cubicBezTo>
                    <a:pt x="16161" y="3491"/>
                    <a:pt x="15850" y="3273"/>
                    <a:pt x="15540" y="3055"/>
                  </a:cubicBezTo>
                  <a:cubicBezTo>
                    <a:pt x="15384" y="2836"/>
                    <a:pt x="14918" y="2618"/>
                    <a:pt x="14607" y="2400"/>
                  </a:cubicBezTo>
                  <a:cubicBezTo>
                    <a:pt x="14296" y="2400"/>
                    <a:pt x="13986" y="2182"/>
                    <a:pt x="13830" y="1964"/>
                  </a:cubicBezTo>
                  <a:cubicBezTo>
                    <a:pt x="13830" y="1964"/>
                    <a:pt x="13830" y="1964"/>
                    <a:pt x="13675" y="1964"/>
                  </a:cubicBezTo>
                  <a:cubicBezTo>
                    <a:pt x="13675" y="1745"/>
                    <a:pt x="13519" y="1745"/>
                    <a:pt x="13364" y="1527"/>
                  </a:cubicBezTo>
                  <a:cubicBezTo>
                    <a:pt x="13209" y="1527"/>
                    <a:pt x="13053" y="1309"/>
                    <a:pt x="12898" y="1309"/>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50" name="Form">
              <a:extLst>
                <a:ext uri="{FF2B5EF4-FFF2-40B4-BE49-F238E27FC236}">
                  <a16:creationId xmlns:a16="http://schemas.microsoft.com/office/drawing/2014/main" id="{2B022471-B9C1-4BF7-BFF5-B43FC351B09A}"/>
                </a:ext>
              </a:extLst>
            </p:cNvPr>
            <p:cNvSpPr/>
            <p:nvPr/>
          </p:nvSpPr>
          <p:spPr>
            <a:xfrm>
              <a:off x="889456" y="1533154"/>
              <a:ext cx="109419" cy="57868"/>
            </a:xfrm>
            <a:custGeom>
              <a:avLst/>
              <a:gdLst/>
              <a:ahLst/>
              <a:cxnLst>
                <a:cxn ang="0">
                  <a:pos x="wd2" y="hd2"/>
                </a:cxn>
                <a:cxn ang="5400000">
                  <a:pos x="wd2" y="hd2"/>
                </a:cxn>
                <a:cxn ang="10800000">
                  <a:pos x="wd2" y="hd2"/>
                </a:cxn>
                <a:cxn ang="16200000">
                  <a:pos x="wd2" y="hd2"/>
                </a:cxn>
              </a:cxnLst>
              <a:rect l="0" t="0" r="r" b="b"/>
              <a:pathLst>
                <a:path w="21600" h="21600" extrusionOk="0">
                  <a:moveTo>
                    <a:pt x="21600" y="1350"/>
                  </a:moveTo>
                  <a:cubicBezTo>
                    <a:pt x="21600" y="1350"/>
                    <a:pt x="21600" y="0"/>
                    <a:pt x="21600" y="0"/>
                  </a:cubicBezTo>
                  <a:cubicBezTo>
                    <a:pt x="21600" y="0"/>
                    <a:pt x="21600" y="0"/>
                    <a:pt x="21600" y="0"/>
                  </a:cubicBezTo>
                  <a:cubicBezTo>
                    <a:pt x="20945" y="0"/>
                    <a:pt x="20945" y="0"/>
                    <a:pt x="20945" y="0"/>
                  </a:cubicBezTo>
                  <a:cubicBezTo>
                    <a:pt x="20945" y="0"/>
                    <a:pt x="20945" y="1350"/>
                    <a:pt x="20291" y="1350"/>
                  </a:cubicBezTo>
                  <a:cubicBezTo>
                    <a:pt x="20291" y="1350"/>
                    <a:pt x="20291" y="1350"/>
                    <a:pt x="20291" y="1350"/>
                  </a:cubicBezTo>
                  <a:cubicBezTo>
                    <a:pt x="19636" y="1350"/>
                    <a:pt x="19636" y="1350"/>
                    <a:pt x="19636" y="1350"/>
                  </a:cubicBezTo>
                  <a:cubicBezTo>
                    <a:pt x="18982" y="2700"/>
                    <a:pt x="18982" y="2700"/>
                    <a:pt x="18982" y="2700"/>
                  </a:cubicBezTo>
                  <a:cubicBezTo>
                    <a:pt x="18327" y="2700"/>
                    <a:pt x="18327" y="2700"/>
                    <a:pt x="18327" y="2700"/>
                  </a:cubicBezTo>
                  <a:cubicBezTo>
                    <a:pt x="17673" y="2700"/>
                    <a:pt x="17018" y="2700"/>
                    <a:pt x="16364" y="2700"/>
                  </a:cubicBezTo>
                  <a:cubicBezTo>
                    <a:pt x="15055" y="2700"/>
                    <a:pt x="13745" y="4050"/>
                    <a:pt x="13091" y="5400"/>
                  </a:cubicBezTo>
                  <a:cubicBezTo>
                    <a:pt x="11782" y="6750"/>
                    <a:pt x="11127" y="8100"/>
                    <a:pt x="10473" y="8100"/>
                  </a:cubicBezTo>
                  <a:cubicBezTo>
                    <a:pt x="9818" y="8100"/>
                    <a:pt x="8509" y="6750"/>
                    <a:pt x="7200" y="6750"/>
                  </a:cubicBezTo>
                  <a:cubicBezTo>
                    <a:pt x="5236" y="5400"/>
                    <a:pt x="3273" y="5400"/>
                    <a:pt x="1964" y="4050"/>
                  </a:cubicBezTo>
                  <a:cubicBezTo>
                    <a:pt x="1309" y="4050"/>
                    <a:pt x="655" y="4050"/>
                    <a:pt x="0" y="4050"/>
                  </a:cubicBezTo>
                  <a:cubicBezTo>
                    <a:pt x="0" y="4050"/>
                    <a:pt x="0" y="5400"/>
                    <a:pt x="0" y="5400"/>
                  </a:cubicBezTo>
                  <a:cubicBezTo>
                    <a:pt x="0" y="5400"/>
                    <a:pt x="0" y="6750"/>
                    <a:pt x="0" y="6750"/>
                  </a:cubicBezTo>
                  <a:cubicBezTo>
                    <a:pt x="0" y="8100"/>
                    <a:pt x="0" y="9450"/>
                    <a:pt x="0" y="10800"/>
                  </a:cubicBezTo>
                  <a:cubicBezTo>
                    <a:pt x="0" y="10800"/>
                    <a:pt x="0" y="10800"/>
                    <a:pt x="0" y="10800"/>
                  </a:cubicBezTo>
                  <a:cubicBezTo>
                    <a:pt x="0" y="12150"/>
                    <a:pt x="0" y="13500"/>
                    <a:pt x="0" y="14850"/>
                  </a:cubicBezTo>
                  <a:cubicBezTo>
                    <a:pt x="0" y="16200"/>
                    <a:pt x="0" y="16200"/>
                    <a:pt x="0" y="16200"/>
                  </a:cubicBezTo>
                  <a:cubicBezTo>
                    <a:pt x="0" y="17550"/>
                    <a:pt x="0" y="17550"/>
                    <a:pt x="0" y="17550"/>
                  </a:cubicBezTo>
                  <a:cubicBezTo>
                    <a:pt x="655" y="17550"/>
                    <a:pt x="1309" y="17550"/>
                    <a:pt x="1964" y="17550"/>
                  </a:cubicBezTo>
                  <a:cubicBezTo>
                    <a:pt x="2618" y="17550"/>
                    <a:pt x="3273" y="17550"/>
                    <a:pt x="3927" y="17550"/>
                  </a:cubicBezTo>
                  <a:cubicBezTo>
                    <a:pt x="5236" y="18900"/>
                    <a:pt x="5236" y="20250"/>
                    <a:pt x="5891" y="21600"/>
                  </a:cubicBezTo>
                  <a:cubicBezTo>
                    <a:pt x="5891" y="21600"/>
                    <a:pt x="5891" y="21600"/>
                    <a:pt x="5891" y="21600"/>
                  </a:cubicBezTo>
                  <a:cubicBezTo>
                    <a:pt x="5891" y="21600"/>
                    <a:pt x="5891" y="21600"/>
                    <a:pt x="5891" y="21600"/>
                  </a:cubicBezTo>
                  <a:cubicBezTo>
                    <a:pt x="5891" y="21600"/>
                    <a:pt x="6545" y="21600"/>
                    <a:pt x="6545" y="21600"/>
                  </a:cubicBezTo>
                  <a:cubicBezTo>
                    <a:pt x="6545" y="21600"/>
                    <a:pt x="7200" y="21600"/>
                    <a:pt x="7200" y="21600"/>
                  </a:cubicBezTo>
                  <a:cubicBezTo>
                    <a:pt x="7200" y="21600"/>
                    <a:pt x="7200" y="21600"/>
                    <a:pt x="7200" y="21600"/>
                  </a:cubicBezTo>
                  <a:cubicBezTo>
                    <a:pt x="7855" y="21600"/>
                    <a:pt x="7855" y="21600"/>
                    <a:pt x="7855" y="21600"/>
                  </a:cubicBezTo>
                  <a:cubicBezTo>
                    <a:pt x="7855" y="21600"/>
                    <a:pt x="7855" y="21600"/>
                    <a:pt x="7855" y="21600"/>
                  </a:cubicBezTo>
                  <a:cubicBezTo>
                    <a:pt x="8509" y="21600"/>
                    <a:pt x="8509" y="20250"/>
                    <a:pt x="8509" y="20250"/>
                  </a:cubicBezTo>
                  <a:cubicBezTo>
                    <a:pt x="8509" y="20250"/>
                    <a:pt x="8509" y="20250"/>
                    <a:pt x="8509" y="20250"/>
                  </a:cubicBezTo>
                  <a:cubicBezTo>
                    <a:pt x="8509" y="20250"/>
                    <a:pt x="8509" y="20250"/>
                    <a:pt x="8509" y="20250"/>
                  </a:cubicBezTo>
                  <a:cubicBezTo>
                    <a:pt x="9164" y="20250"/>
                    <a:pt x="9164" y="20250"/>
                    <a:pt x="9164" y="20250"/>
                  </a:cubicBezTo>
                  <a:cubicBezTo>
                    <a:pt x="9164" y="20250"/>
                    <a:pt x="9164" y="20250"/>
                    <a:pt x="9164" y="20250"/>
                  </a:cubicBezTo>
                  <a:cubicBezTo>
                    <a:pt x="9164" y="20250"/>
                    <a:pt x="9164" y="20250"/>
                    <a:pt x="9164" y="20250"/>
                  </a:cubicBezTo>
                  <a:cubicBezTo>
                    <a:pt x="9164" y="20250"/>
                    <a:pt x="9164" y="20250"/>
                    <a:pt x="9164" y="20250"/>
                  </a:cubicBezTo>
                  <a:cubicBezTo>
                    <a:pt x="9164" y="20250"/>
                    <a:pt x="9164" y="20250"/>
                    <a:pt x="9164" y="20250"/>
                  </a:cubicBezTo>
                  <a:cubicBezTo>
                    <a:pt x="10473" y="20250"/>
                    <a:pt x="11782" y="20250"/>
                    <a:pt x="12436" y="20250"/>
                  </a:cubicBezTo>
                  <a:cubicBezTo>
                    <a:pt x="13091" y="20250"/>
                    <a:pt x="13091" y="21600"/>
                    <a:pt x="13745" y="21600"/>
                  </a:cubicBezTo>
                  <a:cubicBezTo>
                    <a:pt x="13745" y="18900"/>
                    <a:pt x="15055" y="14850"/>
                    <a:pt x="16364" y="13500"/>
                  </a:cubicBezTo>
                  <a:cubicBezTo>
                    <a:pt x="16364" y="13500"/>
                    <a:pt x="17018" y="13500"/>
                    <a:pt x="17018" y="12150"/>
                  </a:cubicBezTo>
                  <a:cubicBezTo>
                    <a:pt x="17018" y="10800"/>
                    <a:pt x="17018" y="6750"/>
                    <a:pt x="18982" y="6750"/>
                  </a:cubicBezTo>
                  <a:cubicBezTo>
                    <a:pt x="18982" y="6750"/>
                    <a:pt x="18982" y="6750"/>
                    <a:pt x="18982" y="5400"/>
                  </a:cubicBezTo>
                  <a:cubicBezTo>
                    <a:pt x="19636" y="5400"/>
                    <a:pt x="19636" y="5400"/>
                    <a:pt x="19636" y="5400"/>
                  </a:cubicBezTo>
                  <a:cubicBezTo>
                    <a:pt x="19636" y="5400"/>
                    <a:pt x="20291" y="5400"/>
                    <a:pt x="20291" y="4050"/>
                  </a:cubicBezTo>
                  <a:cubicBezTo>
                    <a:pt x="20291" y="4050"/>
                    <a:pt x="20945" y="4050"/>
                    <a:pt x="20945" y="4050"/>
                  </a:cubicBezTo>
                  <a:cubicBezTo>
                    <a:pt x="20945" y="2700"/>
                    <a:pt x="20945" y="2700"/>
                    <a:pt x="20945" y="2700"/>
                  </a:cubicBezTo>
                  <a:cubicBezTo>
                    <a:pt x="21600" y="2700"/>
                    <a:pt x="21600" y="2700"/>
                    <a:pt x="21600" y="1350"/>
                  </a:cubicBezTo>
                  <a:cubicBezTo>
                    <a:pt x="21600" y="1350"/>
                    <a:pt x="21600" y="1350"/>
                    <a:pt x="21600" y="1350"/>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51" name="Form">
              <a:extLst>
                <a:ext uri="{FF2B5EF4-FFF2-40B4-BE49-F238E27FC236}">
                  <a16:creationId xmlns:a16="http://schemas.microsoft.com/office/drawing/2014/main" id="{A181C1E3-88CA-4C6C-8A1A-4FA110A70612}"/>
                </a:ext>
              </a:extLst>
            </p:cNvPr>
            <p:cNvSpPr/>
            <p:nvPr/>
          </p:nvSpPr>
          <p:spPr>
            <a:xfrm>
              <a:off x="1154175" y="1795481"/>
              <a:ext cx="225895" cy="2391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21278" y="0"/>
                    <a:pt x="21278" y="0"/>
                  </a:cubicBezTo>
                  <a:cubicBezTo>
                    <a:pt x="21278" y="0"/>
                    <a:pt x="21278" y="332"/>
                    <a:pt x="21278" y="332"/>
                  </a:cubicBezTo>
                  <a:cubicBezTo>
                    <a:pt x="21278" y="332"/>
                    <a:pt x="20955" y="332"/>
                    <a:pt x="20955" y="332"/>
                  </a:cubicBezTo>
                  <a:cubicBezTo>
                    <a:pt x="20955" y="665"/>
                    <a:pt x="20955" y="665"/>
                    <a:pt x="20955" y="997"/>
                  </a:cubicBezTo>
                  <a:cubicBezTo>
                    <a:pt x="20310" y="1662"/>
                    <a:pt x="19343" y="1662"/>
                    <a:pt x="19021" y="1662"/>
                  </a:cubicBezTo>
                  <a:cubicBezTo>
                    <a:pt x="19021" y="1662"/>
                    <a:pt x="19021" y="1662"/>
                    <a:pt x="19021" y="1662"/>
                  </a:cubicBezTo>
                  <a:cubicBezTo>
                    <a:pt x="18376" y="1662"/>
                    <a:pt x="16442" y="1662"/>
                    <a:pt x="15475" y="1329"/>
                  </a:cubicBezTo>
                  <a:cubicBezTo>
                    <a:pt x="15152" y="997"/>
                    <a:pt x="14830" y="997"/>
                    <a:pt x="14830" y="997"/>
                  </a:cubicBezTo>
                  <a:cubicBezTo>
                    <a:pt x="14830" y="997"/>
                    <a:pt x="14507" y="997"/>
                    <a:pt x="13218" y="997"/>
                  </a:cubicBezTo>
                  <a:cubicBezTo>
                    <a:pt x="12896" y="997"/>
                    <a:pt x="12573" y="997"/>
                    <a:pt x="12573" y="997"/>
                  </a:cubicBezTo>
                  <a:cubicBezTo>
                    <a:pt x="12251" y="997"/>
                    <a:pt x="12251" y="997"/>
                    <a:pt x="12251" y="997"/>
                  </a:cubicBezTo>
                  <a:cubicBezTo>
                    <a:pt x="11928" y="997"/>
                    <a:pt x="11928" y="997"/>
                    <a:pt x="11606" y="997"/>
                  </a:cubicBezTo>
                  <a:cubicBezTo>
                    <a:pt x="11606" y="997"/>
                    <a:pt x="11606" y="997"/>
                    <a:pt x="11284" y="997"/>
                  </a:cubicBezTo>
                  <a:cubicBezTo>
                    <a:pt x="11284" y="997"/>
                    <a:pt x="10961" y="997"/>
                    <a:pt x="10961" y="997"/>
                  </a:cubicBezTo>
                  <a:cubicBezTo>
                    <a:pt x="10961" y="997"/>
                    <a:pt x="10639" y="997"/>
                    <a:pt x="10639" y="997"/>
                  </a:cubicBezTo>
                  <a:cubicBezTo>
                    <a:pt x="10639" y="997"/>
                    <a:pt x="10639" y="997"/>
                    <a:pt x="10639" y="997"/>
                  </a:cubicBezTo>
                  <a:cubicBezTo>
                    <a:pt x="10639" y="997"/>
                    <a:pt x="10639" y="997"/>
                    <a:pt x="10316" y="997"/>
                  </a:cubicBezTo>
                  <a:cubicBezTo>
                    <a:pt x="10316" y="997"/>
                    <a:pt x="10316" y="1329"/>
                    <a:pt x="10316" y="1329"/>
                  </a:cubicBezTo>
                  <a:cubicBezTo>
                    <a:pt x="10316" y="1329"/>
                    <a:pt x="10316" y="1329"/>
                    <a:pt x="9994" y="1329"/>
                  </a:cubicBezTo>
                  <a:cubicBezTo>
                    <a:pt x="9994" y="1329"/>
                    <a:pt x="9994" y="1329"/>
                    <a:pt x="9994" y="1662"/>
                  </a:cubicBezTo>
                  <a:cubicBezTo>
                    <a:pt x="9994" y="1662"/>
                    <a:pt x="9672" y="1662"/>
                    <a:pt x="9672" y="1662"/>
                  </a:cubicBezTo>
                  <a:cubicBezTo>
                    <a:pt x="9672" y="1662"/>
                    <a:pt x="9672" y="1662"/>
                    <a:pt x="9349" y="1994"/>
                  </a:cubicBezTo>
                  <a:cubicBezTo>
                    <a:pt x="9349" y="1994"/>
                    <a:pt x="9349" y="1994"/>
                    <a:pt x="9027" y="1994"/>
                  </a:cubicBezTo>
                  <a:cubicBezTo>
                    <a:pt x="9027" y="1994"/>
                    <a:pt x="9027" y="1994"/>
                    <a:pt x="9027" y="1994"/>
                  </a:cubicBezTo>
                  <a:cubicBezTo>
                    <a:pt x="8704" y="2326"/>
                    <a:pt x="8704" y="2326"/>
                    <a:pt x="8704" y="2326"/>
                  </a:cubicBezTo>
                  <a:cubicBezTo>
                    <a:pt x="8382" y="2326"/>
                    <a:pt x="8382" y="2326"/>
                    <a:pt x="8382" y="2326"/>
                  </a:cubicBezTo>
                  <a:cubicBezTo>
                    <a:pt x="8382" y="2326"/>
                    <a:pt x="8060" y="2326"/>
                    <a:pt x="8060" y="2658"/>
                  </a:cubicBezTo>
                  <a:cubicBezTo>
                    <a:pt x="8060" y="2658"/>
                    <a:pt x="7737" y="2658"/>
                    <a:pt x="7737" y="2658"/>
                  </a:cubicBezTo>
                  <a:cubicBezTo>
                    <a:pt x="7737" y="2658"/>
                    <a:pt x="7737" y="2658"/>
                    <a:pt x="7415" y="2658"/>
                  </a:cubicBezTo>
                  <a:cubicBezTo>
                    <a:pt x="7415" y="2658"/>
                    <a:pt x="7415" y="2658"/>
                    <a:pt x="7415" y="2658"/>
                  </a:cubicBezTo>
                  <a:cubicBezTo>
                    <a:pt x="7093" y="2658"/>
                    <a:pt x="7093" y="2991"/>
                    <a:pt x="6770" y="2991"/>
                  </a:cubicBezTo>
                  <a:cubicBezTo>
                    <a:pt x="6770" y="2991"/>
                    <a:pt x="6770" y="2658"/>
                    <a:pt x="6770" y="2658"/>
                  </a:cubicBezTo>
                  <a:cubicBezTo>
                    <a:pt x="6770" y="2991"/>
                    <a:pt x="6448" y="2991"/>
                    <a:pt x="6448" y="2991"/>
                  </a:cubicBezTo>
                  <a:cubicBezTo>
                    <a:pt x="6448" y="3323"/>
                    <a:pt x="5803" y="3655"/>
                    <a:pt x="5158" y="3988"/>
                  </a:cubicBezTo>
                  <a:cubicBezTo>
                    <a:pt x="5158" y="3988"/>
                    <a:pt x="4836" y="3988"/>
                    <a:pt x="4836" y="3988"/>
                  </a:cubicBezTo>
                  <a:cubicBezTo>
                    <a:pt x="4513" y="3988"/>
                    <a:pt x="4513" y="3988"/>
                    <a:pt x="4513" y="3988"/>
                  </a:cubicBezTo>
                  <a:cubicBezTo>
                    <a:pt x="4513" y="3988"/>
                    <a:pt x="4513" y="3988"/>
                    <a:pt x="4513" y="3988"/>
                  </a:cubicBezTo>
                  <a:cubicBezTo>
                    <a:pt x="4191" y="3988"/>
                    <a:pt x="4191" y="3988"/>
                    <a:pt x="4191" y="3988"/>
                  </a:cubicBezTo>
                  <a:cubicBezTo>
                    <a:pt x="3869" y="3988"/>
                    <a:pt x="3869" y="3988"/>
                    <a:pt x="3546" y="3988"/>
                  </a:cubicBezTo>
                  <a:cubicBezTo>
                    <a:pt x="3546" y="3988"/>
                    <a:pt x="3224" y="3988"/>
                    <a:pt x="3224" y="3988"/>
                  </a:cubicBezTo>
                  <a:cubicBezTo>
                    <a:pt x="3224" y="3988"/>
                    <a:pt x="2901" y="3988"/>
                    <a:pt x="2901" y="3988"/>
                  </a:cubicBezTo>
                  <a:cubicBezTo>
                    <a:pt x="2901" y="4320"/>
                    <a:pt x="2901" y="4320"/>
                    <a:pt x="2901" y="4652"/>
                  </a:cubicBezTo>
                  <a:cubicBezTo>
                    <a:pt x="2901" y="4652"/>
                    <a:pt x="2901" y="4652"/>
                    <a:pt x="2579" y="4652"/>
                  </a:cubicBezTo>
                  <a:cubicBezTo>
                    <a:pt x="2579" y="4985"/>
                    <a:pt x="2579" y="4985"/>
                    <a:pt x="2579" y="4985"/>
                  </a:cubicBezTo>
                  <a:cubicBezTo>
                    <a:pt x="2579" y="5317"/>
                    <a:pt x="2257" y="5317"/>
                    <a:pt x="2257" y="5317"/>
                  </a:cubicBezTo>
                  <a:cubicBezTo>
                    <a:pt x="2257" y="5649"/>
                    <a:pt x="2257" y="5649"/>
                    <a:pt x="2257" y="5649"/>
                  </a:cubicBezTo>
                  <a:cubicBezTo>
                    <a:pt x="1934" y="5982"/>
                    <a:pt x="1934" y="5982"/>
                    <a:pt x="1612" y="6314"/>
                  </a:cubicBezTo>
                  <a:cubicBezTo>
                    <a:pt x="1612" y="6314"/>
                    <a:pt x="1612" y="6314"/>
                    <a:pt x="1612" y="6646"/>
                  </a:cubicBezTo>
                  <a:cubicBezTo>
                    <a:pt x="1612" y="6978"/>
                    <a:pt x="1290" y="7643"/>
                    <a:pt x="645" y="7643"/>
                  </a:cubicBezTo>
                  <a:cubicBezTo>
                    <a:pt x="322" y="7643"/>
                    <a:pt x="322" y="7975"/>
                    <a:pt x="322" y="7975"/>
                  </a:cubicBezTo>
                  <a:cubicBezTo>
                    <a:pt x="322" y="7975"/>
                    <a:pt x="322" y="7975"/>
                    <a:pt x="322" y="7975"/>
                  </a:cubicBezTo>
                  <a:cubicBezTo>
                    <a:pt x="322" y="7975"/>
                    <a:pt x="322" y="7975"/>
                    <a:pt x="322" y="8308"/>
                  </a:cubicBezTo>
                  <a:cubicBezTo>
                    <a:pt x="322" y="8308"/>
                    <a:pt x="322" y="8308"/>
                    <a:pt x="322" y="8308"/>
                  </a:cubicBezTo>
                  <a:cubicBezTo>
                    <a:pt x="322" y="8308"/>
                    <a:pt x="322" y="8640"/>
                    <a:pt x="322" y="8640"/>
                  </a:cubicBezTo>
                  <a:cubicBezTo>
                    <a:pt x="322" y="8640"/>
                    <a:pt x="322" y="8640"/>
                    <a:pt x="0" y="8640"/>
                  </a:cubicBezTo>
                  <a:cubicBezTo>
                    <a:pt x="0" y="8640"/>
                    <a:pt x="0" y="8640"/>
                    <a:pt x="0" y="8640"/>
                  </a:cubicBezTo>
                  <a:cubicBezTo>
                    <a:pt x="1290" y="9305"/>
                    <a:pt x="2257" y="10966"/>
                    <a:pt x="1934" y="12628"/>
                  </a:cubicBezTo>
                  <a:cubicBezTo>
                    <a:pt x="1934" y="12628"/>
                    <a:pt x="1934" y="12960"/>
                    <a:pt x="2257" y="12960"/>
                  </a:cubicBezTo>
                  <a:cubicBezTo>
                    <a:pt x="2579" y="13292"/>
                    <a:pt x="3224" y="13292"/>
                    <a:pt x="3546" y="12960"/>
                  </a:cubicBezTo>
                  <a:cubicBezTo>
                    <a:pt x="3869" y="12628"/>
                    <a:pt x="4191" y="12295"/>
                    <a:pt x="4836" y="12295"/>
                  </a:cubicBezTo>
                  <a:cubicBezTo>
                    <a:pt x="6125" y="12295"/>
                    <a:pt x="8060" y="13625"/>
                    <a:pt x="8060" y="14622"/>
                  </a:cubicBezTo>
                  <a:cubicBezTo>
                    <a:pt x="8060" y="14954"/>
                    <a:pt x="7737" y="15286"/>
                    <a:pt x="7093" y="15286"/>
                  </a:cubicBezTo>
                  <a:cubicBezTo>
                    <a:pt x="6770" y="15286"/>
                    <a:pt x="6448" y="15286"/>
                    <a:pt x="6125" y="15286"/>
                  </a:cubicBezTo>
                  <a:cubicBezTo>
                    <a:pt x="5158" y="15286"/>
                    <a:pt x="4191" y="14954"/>
                    <a:pt x="3869" y="15286"/>
                  </a:cubicBezTo>
                  <a:cubicBezTo>
                    <a:pt x="3546" y="15618"/>
                    <a:pt x="3546" y="15618"/>
                    <a:pt x="3546" y="15618"/>
                  </a:cubicBezTo>
                  <a:cubicBezTo>
                    <a:pt x="3546" y="15618"/>
                    <a:pt x="3869" y="15951"/>
                    <a:pt x="4191" y="16283"/>
                  </a:cubicBezTo>
                  <a:cubicBezTo>
                    <a:pt x="4513" y="16615"/>
                    <a:pt x="5158" y="17280"/>
                    <a:pt x="4836" y="18277"/>
                  </a:cubicBezTo>
                  <a:cubicBezTo>
                    <a:pt x="4836" y="18609"/>
                    <a:pt x="4836" y="18942"/>
                    <a:pt x="5158" y="19274"/>
                  </a:cubicBezTo>
                  <a:cubicBezTo>
                    <a:pt x="5481" y="19606"/>
                    <a:pt x="5803" y="19938"/>
                    <a:pt x="6125" y="19938"/>
                  </a:cubicBezTo>
                  <a:cubicBezTo>
                    <a:pt x="6770" y="19938"/>
                    <a:pt x="7737" y="20603"/>
                    <a:pt x="8382" y="20935"/>
                  </a:cubicBezTo>
                  <a:cubicBezTo>
                    <a:pt x="8382" y="21268"/>
                    <a:pt x="8704" y="21268"/>
                    <a:pt x="9027" y="21600"/>
                  </a:cubicBezTo>
                  <a:cubicBezTo>
                    <a:pt x="8704" y="21268"/>
                    <a:pt x="8704" y="20603"/>
                    <a:pt x="8382" y="20271"/>
                  </a:cubicBezTo>
                  <a:cubicBezTo>
                    <a:pt x="8060" y="19274"/>
                    <a:pt x="8060" y="18609"/>
                    <a:pt x="8382" y="18277"/>
                  </a:cubicBezTo>
                  <a:cubicBezTo>
                    <a:pt x="8382" y="17945"/>
                    <a:pt x="8704" y="17612"/>
                    <a:pt x="9027" y="17612"/>
                  </a:cubicBezTo>
                  <a:cubicBezTo>
                    <a:pt x="9349" y="17612"/>
                    <a:pt x="9349" y="17945"/>
                    <a:pt x="9672" y="17945"/>
                  </a:cubicBezTo>
                  <a:cubicBezTo>
                    <a:pt x="9994" y="17945"/>
                    <a:pt x="10316" y="17945"/>
                    <a:pt x="10639" y="17945"/>
                  </a:cubicBezTo>
                  <a:cubicBezTo>
                    <a:pt x="10639" y="17945"/>
                    <a:pt x="10639" y="17945"/>
                    <a:pt x="10961" y="17945"/>
                  </a:cubicBezTo>
                  <a:cubicBezTo>
                    <a:pt x="10961" y="17945"/>
                    <a:pt x="10316" y="17612"/>
                    <a:pt x="9672" y="17612"/>
                  </a:cubicBezTo>
                  <a:cubicBezTo>
                    <a:pt x="9672" y="17612"/>
                    <a:pt x="9672" y="17612"/>
                    <a:pt x="9672" y="17612"/>
                  </a:cubicBezTo>
                  <a:cubicBezTo>
                    <a:pt x="9027" y="17612"/>
                    <a:pt x="8704" y="17280"/>
                    <a:pt x="8704" y="16948"/>
                  </a:cubicBezTo>
                  <a:cubicBezTo>
                    <a:pt x="8382" y="16948"/>
                    <a:pt x="8382" y="16283"/>
                    <a:pt x="8704" y="15951"/>
                  </a:cubicBezTo>
                  <a:cubicBezTo>
                    <a:pt x="9027" y="15286"/>
                    <a:pt x="10316" y="14954"/>
                    <a:pt x="11284" y="15618"/>
                  </a:cubicBezTo>
                  <a:cubicBezTo>
                    <a:pt x="11928" y="15951"/>
                    <a:pt x="12251" y="15951"/>
                    <a:pt x="12573" y="15618"/>
                  </a:cubicBezTo>
                  <a:cubicBezTo>
                    <a:pt x="12896" y="15286"/>
                    <a:pt x="13218" y="15286"/>
                    <a:pt x="13218" y="15286"/>
                  </a:cubicBezTo>
                  <a:cubicBezTo>
                    <a:pt x="13218" y="14954"/>
                    <a:pt x="13540" y="14622"/>
                    <a:pt x="13218" y="14289"/>
                  </a:cubicBezTo>
                  <a:cubicBezTo>
                    <a:pt x="13218" y="13957"/>
                    <a:pt x="12896" y="13625"/>
                    <a:pt x="12251" y="13625"/>
                  </a:cubicBezTo>
                  <a:cubicBezTo>
                    <a:pt x="11606" y="13292"/>
                    <a:pt x="11284" y="13292"/>
                    <a:pt x="10961" y="13625"/>
                  </a:cubicBezTo>
                  <a:cubicBezTo>
                    <a:pt x="10961" y="13957"/>
                    <a:pt x="10639" y="13957"/>
                    <a:pt x="9994" y="13957"/>
                  </a:cubicBezTo>
                  <a:cubicBezTo>
                    <a:pt x="9672" y="13957"/>
                    <a:pt x="9349" y="13625"/>
                    <a:pt x="9027" y="13292"/>
                  </a:cubicBezTo>
                  <a:cubicBezTo>
                    <a:pt x="8704" y="12960"/>
                    <a:pt x="8382" y="12628"/>
                    <a:pt x="8382" y="11963"/>
                  </a:cubicBezTo>
                  <a:cubicBezTo>
                    <a:pt x="8382" y="11631"/>
                    <a:pt x="9027" y="11298"/>
                    <a:pt x="9349" y="11298"/>
                  </a:cubicBezTo>
                  <a:cubicBezTo>
                    <a:pt x="9672" y="10966"/>
                    <a:pt x="9994" y="10966"/>
                    <a:pt x="9994" y="10966"/>
                  </a:cubicBezTo>
                  <a:cubicBezTo>
                    <a:pt x="9994" y="10302"/>
                    <a:pt x="9027" y="9305"/>
                    <a:pt x="8382" y="8640"/>
                  </a:cubicBezTo>
                  <a:cubicBezTo>
                    <a:pt x="7737" y="7975"/>
                    <a:pt x="7415" y="7643"/>
                    <a:pt x="7093" y="6978"/>
                  </a:cubicBezTo>
                  <a:cubicBezTo>
                    <a:pt x="6448" y="6314"/>
                    <a:pt x="6770" y="5649"/>
                    <a:pt x="6770" y="5317"/>
                  </a:cubicBezTo>
                  <a:cubicBezTo>
                    <a:pt x="7093" y="4985"/>
                    <a:pt x="7737" y="4652"/>
                    <a:pt x="8704" y="4652"/>
                  </a:cubicBezTo>
                  <a:cubicBezTo>
                    <a:pt x="9349" y="4652"/>
                    <a:pt x="9672" y="4985"/>
                    <a:pt x="9994" y="5317"/>
                  </a:cubicBezTo>
                  <a:cubicBezTo>
                    <a:pt x="10316" y="5649"/>
                    <a:pt x="11284" y="5982"/>
                    <a:pt x="11928" y="5649"/>
                  </a:cubicBezTo>
                  <a:cubicBezTo>
                    <a:pt x="11928" y="5317"/>
                    <a:pt x="11928" y="5317"/>
                    <a:pt x="11928" y="5317"/>
                  </a:cubicBezTo>
                  <a:cubicBezTo>
                    <a:pt x="11606" y="4652"/>
                    <a:pt x="11284" y="3323"/>
                    <a:pt x="12896" y="2658"/>
                  </a:cubicBezTo>
                  <a:cubicBezTo>
                    <a:pt x="13218" y="2658"/>
                    <a:pt x="13540" y="2326"/>
                    <a:pt x="13863" y="2326"/>
                  </a:cubicBezTo>
                  <a:cubicBezTo>
                    <a:pt x="14830" y="2326"/>
                    <a:pt x="15152" y="2991"/>
                    <a:pt x="15475" y="3323"/>
                  </a:cubicBezTo>
                  <a:cubicBezTo>
                    <a:pt x="15475" y="3323"/>
                    <a:pt x="15475" y="3323"/>
                    <a:pt x="15475" y="3323"/>
                  </a:cubicBezTo>
                  <a:cubicBezTo>
                    <a:pt x="15475" y="3323"/>
                    <a:pt x="15475" y="3323"/>
                    <a:pt x="15475" y="2991"/>
                  </a:cubicBezTo>
                  <a:cubicBezTo>
                    <a:pt x="16119" y="2658"/>
                    <a:pt x="16764" y="1994"/>
                    <a:pt x="18054" y="1994"/>
                  </a:cubicBezTo>
                  <a:cubicBezTo>
                    <a:pt x="19021" y="1994"/>
                    <a:pt x="19666" y="2326"/>
                    <a:pt x="20310" y="2991"/>
                  </a:cubicBezTo>
                  <a:cubicBezTo>
                    <a:pt x="20310" y="2991"/>
                    <a:pt x="20310" y="2991"/>
                    <a:pt x="20310" y="2991"/>
                  </a:cubicBezTo>
                  <a:cubicBezTo>
                    <a:pt x="20310" y="2991"/>
                    <a:pt x="20633" y="2658"/>
                    <a:pt x="20633" y="2658"/>
                  </a:cubicBezTo>
                  <a:cubicBezTo>
                    <a:pt x="20633" y="2658"/>
                    <a:pt x="20633" y="2658"/>
                    <a:pt x="20633" y="2658"/>
                  </a:cubicBezTo>
                  <a:cubicBezTo>
                    <a:pt x="20633" y="2658"/>
                    <a:pt x="20633" y="2658"/>
                    <a:pt x="20633" y="2658"/>
                  </a:cubicBezTo>
                  <a:cubicBezTo>
                    <a:pt x="20633" y="1994"/>
                    <a:pt x="20955" y="1662"/>
                    <a:pt x="21278" y="1329"/>
                  </a:cubicBezTo>
                  <a:cubicBezTo>
                    <a:pt x="21600" y="997"/>
                    <a:pt x="21600" y="997"/>
                    <a:pt x="21600" y="665"/>
                  </a:cubicBezTo>
                  <a:cubicBezTo>
                    <a:pt x="21600" y="665"/>
                    <a:pt x="21600" y="332"/>
                    <a:pt x="21600" y="332"/>
                  </a:cubicBezTo>
                  <a:cubicBezTo>
                    <a:pt x="21600" y="332"/>
                    <a:pt x="21600" y="332"/>
                    <a:pt x="21600" y="332"/>
                  </a:cubicBezTo>
                  <a:cubicBezTo>
                    <a:pt x="21600" y="0"/>
                    <a:pt x="21600" y="0"/>
                    <a:pt x="21600" y="0"/>
                  </a:cubicBezTo>
                  <a:cubicBezTo>
                    <a:pt x="21600" y="0"/>
                    <a:pt x="21600" y="0"/>
                    <a:pt x="21600" y="0"/>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52" name="Form">
              <a:extLst>
                <a:ext uri="{FF2B5EF4-FFF2-40B4-BE49-F238E27FC236}">
                  <a16:creationId xmlns:a16="http://schemas.microsoft.com/office/drawing/2014/main" id="{892809A7-EBF6-449E-8E96-BA2FBC9DA593}"/>
                </a:ext>
              </a:extLst>
            </p:cNvPr>
            <p:cNvSpPr/>
            <p:nvPr/>
          </p:nvSpPr>
          <p:spPr>
            <a:xfrm>
              <a:off x="0" y="1112658"/>
              <a:ext cx="146817" cy="154312"/>
            </a:xfrm>
            <a:custGeom>
              <a:avLst/>
              <a:gdLst/>
              <a:ahLst/>
              <a:cxnLst>
                <a:cxn ang="0">
                  <a:pos x="wd2" y="hd2"/>
                </a:cxn>
                <a:cxn ang="5400000">
                  <a:pos x="wd2" y="hd2"/>
                </a:cxn>
                <a:cxn ang="10800000">
                  <a:pos x="wd2" y="hd2"/>
                </a:cxn>
                <a:cxn ang="16200000">
                  <a:pos x="wd2" y="hd2"/>
                </a:cxn>
              </a:cxnLst>
              <a:rect l="0" t="0" r="r" b="b"/>
              <a:pathLst>
                <a:path w="20894" h="21600" extrusionOk="0">
                  <a:moveTo>
                    <a:pt x="9600" y="514"/>
                  </a:moveTo>
                  <a:cubicBezTo>
                    <a:pt x="8640" y="514"/>
                    <a:pt x="8160" y="1029"/>
                    <a:pt x="7200" y="1543"/>
                  </a:cubicBezTo>
                  <a:cubicBezTo>
                    <a:pt x="6240" y="2057"/>
                    <a:pt x="4800" y="2057"/>
                    <a:pt x="3360" y="1543"/>
                  </a:cubicBezTo>
                  <a:cubicBezTo>
                    <a:pt x="2880" y="1543"/>
                    <a:pt x="1920" y="1543"/>
                    <a:pt x="1440" y="1543"/>
                  </a:cubicBezTo>
                  <a:cubicBezTo>
                    <a:pt x="1920" y="1543"/>
                    <a:pt x="1920" y="1543"/>
                    <a:pt x="1920" y="1543"/>
                  </a:cubicBezTo>
                  <a:cubicBezTo>
                    <a:pt x="2400" y="2571"/>
                    <a:pt x="3840" y="3600"/>
                    <a:pt x="2400" y="5657"/>
                  </a:cubicBezTo>
                  <a:cubicBezTo>
                    <a:pt x="1920" y="6171"/>
                    <a:pt x="1920" y="6171"/>
                    <a:pt x="1920" y="6171"/>
                  </a:cubicBezTo>
                  <a:cubicBezTo>
                    <a:pt x="1920" y="6171"/>
                    <a:pt x="2400" y="6686"/>
                    <a:pt x="2880" y="7200"/>
                  </a:cubicBezTo>
                  <a:cubicBezTo>
                    <a:pt x="3360" y="7200"/>
                    <a:pt x="3840" y="7714"/>
                    <a:pt x="4800" y="8229"/>
                  </a:cubicBezTo>
                  <a:cubicBezTo>
                    <a:pt x="5280" y="8743"/>
                    <a:pt x="5760" y="9771"/>
                    <a:pt x="5760" y="10286"/>
                  </a:cubicBezTo>
                  <a:cubicBezTo>
                    <a:pt x="5760" y="11314"/>
                    <a:pt x="5280" y="11829"/>
                    <a:pt x="4800" y="12343"/>
                  </a:cubicBezTo>
                  <a:cubicBezTo>
                    <a:pt x="3840" y="13371"/>
                    <a:pt x="3840" y="13371"/>
                    <a:pt x="3840" y="13886"/>
                  </a:cubicBezTo>
                  <a:cubicBezTo>
                    <a:pt x="3840" y="15943"/>
                    <a:pt x="1920" y="16971"/>
                    <a:pt x="960" y="17486"/>
                  </a:cubicBezTo>
                  <a:cubicBezTo>
                    <a:pt x="480" y="17486"/>
                    <a:pt x="0" y="18000"/>
                    <a:pt x="0" y="18000"/>
                  </a:cubicBezTo>
                  <a:cubicBezTo>
                    <a:pt x="0" y="18000"/>
                    <a:pt x="0" y="18514"/>
                    <a:pt x="480" y="19029"/>
                  </a:cubicBezTo>
                  <a:cubicBezTo>
                    <a:pt x="960" y="20057"/>
                    <a:pt x="2880" y="21600"/>
                    <a:pt x="4320" y="21600"/>
                  </a:cubicBezTo>
                  <a:cubicBezTo>
                    <a:pt x="6240" y="21600"/>
                    <a:pt x="10560" y="20057"/>
                    <a:pt x="12960" y="17486"/>
                  </a:cubicBezTo>
                  <a:cubicBezTo>
                    <a:pt x="14400" y="16457"/>
                    <a:pt x="15360" y="15943"/>
                    <a:pt x="16320" y="15943"/>
                  </a:cubicBezTo>
                  <a:cubicBezTo>
                    <a:pt x="16800" y="15943"/>
                    <a:pt x="17280" y="15943"/>
                    <a:pt x="17760" y="15943"/>
                  </a:cubicBezTo>
                  <a:cubicBezTo>
                    <a:pt x="18240" y="15943"/>
                    <a:pt x="18240" y="16457"/>
                    <a:pt x="18720" y="16457"/>
                  </a:cubicBezTo>
                  <a:cubicBezTo>
                    <a:pt x="18720" y="16457"/>
                    <a:pt x="18720" y="16457"/>
                    <a:pt x="18720" y="16457"/>
                  </a:cubicBezTo>
                  <a:cubicBezTo>
                    <a:pt x="19200" y="16457"/>
                    <a:pt x="19680" y="15943"/>
                    <a:pt x="20160" y="15943"/>
                  </a:cubicBezTo>
                  <a:cubicBezTo>
                    <a:pt x="21600" y="14914"/>
                    <a:pt x="20640" y="6171"/>
                    <a:pt x="19680" y="3600"/>
                  </a:cubicBezTo>
                  <a:cubicBezTo>
                    <a:pt x="19200" y="3600"/>
                    <a:pt x="19200" y="3086"/>
                    <a:pt x="19200" y="3086"/>
                  </a:cubicBezTo>
                  <a:cubicBezTo>
                    <a:pt x="19200" y="2571"/>
                    <a:pt x="19200" y="2571"/>
                    <a:pt x="18720" y="2571"/>
                  </a:cubicBezTo>
                  <a:cubicBezTo>
                    <a:pt x="18720" y="2571"/>
                    <a:pt x="18720" y="2571"/>
                    <a:pt x="18720" y="2057"/>
                  </a:cubicBezTo>
                  <a:cubicBezTo>
                    <a:pt x="18240" y="2057"/>
                    <a:pt x="18240" y="1543"/>
                    <a:pt x="17760" y="1543"/>
                  </a:cubicBezTo>
                  <a:cubicBezTo>
                    <a:pt x="17280" y="514"/>
                    <a:pt x="16800" y="514"/>
                    <a:pt x="16800" y="514"/>
                  </a:cubicBezTo>
                  <a:cubicBezTo>
                    <a:pt x="16800" y="514"/>
                    <a:pt x="16320" y="1029"/>
                    <a:pt x="16320" y="2057"/>
                  </a:cubicBezTo>
                  <a:cubicBezTo>
                    <a:pt x="16320" y="3086"/>
                    <a:pt x="15360" y="3600"/>
                    <a:pt x="14880" y="3600"/>
                  </a:cubicBezTo>
                  <a:cubicBezTo>
                    <a:pt x="14400" y="3600"/>
                    <a:pt x="13440" y="3086"/>
                    <a:pt x="12960" y="2571"/>
                  </a:cubicBezTo>
                  <a:cubicBezTo>
                    <a:pt x="12480" y="2571"/>
                    <a:pt x="12000" y="2057"/>
                    <a:pt x="12000" y="2057"/>
                  </a:cubicBezTo>
                  <a:cubicBezTo>
                    <a:pt x="11040" y="2057"/>
                    <a:pt x="10560" y="1543"/>
                    <a:pt x="10560" y="1029"/>
                  </a:cubicBezTo>
                  <a:cubicBezTo>
                    <a:pt x="10560" y="514"/>
                    <a:pt x="10560" y="514"/>
                    <a:pt x="10560" y="0"/>
                  </a:cubicBezTo>
                  <a:cubicBezTo>
                    <a:pt x="10560" y="0"/>
                    <a:pt x="10560" y="0"/>
                    <a:pt x="10560" y="0"/>
                  </a:cubicBezTo>
                  <a:cubicBezTo>
                    <a:pt x="10080" y="0"/>
                    <a:pt x="10080" y="514"/>
                    <a:pt x="9600" y="514"/>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53" name="Form">
              <a:extLst>
                <a:ext uri="{FF2B5EF4-FFF2-40B4-BE49-F238E27FC236}">
                  <a16:creationId xmlns:a16="http://schemas.microsoft.com/office/drawing/2014/main" id="{96480989-5B82-41F1-98FA-8315D9EE2ED8}"/>
                </a:ext>
              </a:extLst>
            </p:cNvPr>
            <p:cNvSpPr/>
            <p:nvPr/>
          </p:nvSpPr>
          <p:spPr>
            <a:xfrm>
              <a:off x="88238" y="1064766"/>
              <a:ext cx="81183" cy="55609"/>
            </a:xfrm>
            <a:custGeom>
              <a:avLst/>
              <a:gdLst/>
              <a:ahLst/>
              <a:cxnLst>
                <a:cxn ang="0">
                  <a:pos x="wd2" y="hd2"/>
                </a:cxn>
                <a:cxn ang="5400000">
                  <a:pos x="wd2" y="hd2"/>
                </a:cxn>
                <a:cxn ang="10800000">
                  <a:pos x="wd2" y="hd2"/>
                </a:cxn>
                <a:cxn ang="16200000">
                  <a:pos x="wd2" y="hd2"/>
                </a:cxn>
              </a:cxnLst>
              <a:rect l="0" t="0" r="r" b="b"/>
              <a:pathLst>
                <a:path w="21600" h="20756" extrusionOk="0">
                  <a:moveTo>
                    <a:pt x="21600" y="14996"/>
                  </a:moveTo>
                  <a:cubicBezTo>
                    <a:pt x="21600" y="14996"/>
                    <a:pt x="21600" y="13556"/>
                    <a:pt x="21600" y="13556"/>
                  </a:cubicBezTo>
                  <a:cubicBezTo>
                    <a:pt x="21600" y="10676"/>
                    <a:pt x="18000" y="4916"/>
                    <a:pt x="15300" y="596"/>
                  </a:cubicBezTo>
                  <a:cubicBezTo>
                    <a:pt x="14400" y="-844"/>
                    <a:pt x="11700" y="596"/>
                    <a:pt x="9900" y="2036"/>
                  </a:cubicBezTo>
                  <a:cubicBezTo>
                    <a:pt x="8100" y="3476"/>
                    <a:pt x="7200" y="4916"/>
                    <a:pt x="5400" y="4916"/>
                  </a:cubicBezTo>
                  <a:cubicBezTo>
                    <a:pt x="5400" y="4916"/>
                    <a:pt x="5400" y="4916"/>
                    <a:pt x="5400" y="4916"/>
                  </a:cubicBezTo>
                  <a:cubicBezTo>
                    <a:pt x="5400" y="4916"/>
                    <a:pt x="5400" y="4916"/>
                    <a:pt x="5400" y="6356"/>
                  </a:cubicBezTo>
                  <a:cubicBezTo>
                    <a:pt x="5400" y="6356"/>
                    <a:pt x="5400" y="7796"/>
                    <a:pt x="4500" y="7796"/>
                  </a:cubicBezTo>
                  <a:cubicBezTo>
                    <a:pt x="4500" y="7796"/>
                    <a:pt x="4500" y="7796"/>
                    <a:pt x="4500" y="9236"/>
                  </a:cubicBezTo>
                  <a:cubicBezTo>
                    <a:pt x="4500" y="9236"/>
                    <a:pt x="4500" y="10676"/>
                    <a:pt x="3600" y="10676"/>
                  </a:cubicBezTo>
                  <a:cubicBezTo>
                    <a:pt x="3600" y="10676"/>
                    <a:pt x="3600" y="10676"/>
                    <a:pt x="3600" y="12116"/>
                  </a:cubicBezTo>
                  <a:cubicBezTo>
                    <a:pt x="3600" y="12116"/>
                    <a:pt x="2700" y="13556"/>
                    <a:pt x="2700" y="13556"/>
                  </a:cubicBezTo>
                  <a:cubicBezTo>
                    <a:pt x="1800" y="14996"/>
                    <a:pt x="900" y="16436"/>
                    <a:pt x="0" y="17876"/>
                  </a:cubicBezTo>
                  <a:cubicBezTo>
                    <a:pt x="900" y="19316"/>
                    <a:pt x="1800" y="19316"/>
                    <a:pt x="2700" y="20756"/>
                  </a:cubicBezTo>
                  <a:cubicBezTo>
                    <a:pt x="2700" y="20756"/>
                    <a:pt x="3600" y="20756"/>
                    <a:pt x="3600" y="20756"/>
                  </a:cubicBezTo>
                  <a:cubicBezTo>
                    <a:pt x="4500" y="19316"/>
                    <a:pt x="4500" y="19316"/>
                    <a:pt x="4500" y="17876"/>
                  </a:cubicBezTo>
                  <a:cubicBezTo>
                    <a:pt x="6300" y="12116"/>
                    <a:pt x="9900" y="12116"/>
                    <a:pt x="12600" y="17876"/>
                  </a:cubicBezTo>
                  <a:cubicBezTo>
                    <a:pt x="13500" y="19316"/>
                    <a:pt x="13500" y="19316"/>
                    <a:pt x="14400" y="20756"/>
                  </a:cubicBezTo>
                  <a:cubicBezTo>
                    <a:pt x="14400" y="20756"/>
                    <a:pt x="14400" y="20756"/>
                    <a:pt x="14400" y="20756"/>
                  </a:cubicBezTo>
                  <a:cubicBezTo>
                    <a:pt x="15300" y="19316"/>
                    <a:pt x="16200" y="19316"/>
                    <a:pt x="17100" y="17876"/>
                  </a:cubicBezTo>
                  <a:cubicBezTo>
                    <a:pt x="18900" y="17876"/>
                    <a:pt x="20700" y="16436"/>
                    <a:pt x="21600" y="14996"/>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54" name="Form">
              <a:extLst>
                <a:ext uri="{FF2B5EF4-FFF2-40B4-BE49-F238E27FC236}">
                  <a16:creationId xmlns:a16="http://schemas.microsoft.com/office/drawing/2014/main" id="{1F0E826C-230E-4324-9E90-083FA9B8142C}"/>
                </a:ext>
              </a:extLst>
            </p:cNvPr>
            <p:cNvSpPr/>
            <p:nvPr/>
          </p:nvSpPr>
          <p:spPr>
            <a:xfrm>
              <a:off x="155301" y="861903"/>
              <a:ext cx="296487" cy="482223"/>
            </a:xfrm>
            <a:custGeom>
              <a:avLst/>
              <a:gdLst/>
              <a:ahLst/>
              <a:cxnLst>
                <a:cxn ang="0">
                  <a:pos x="wd2" y="hd2"/>
                </a:cxn>
                <a:cxn ang="5400000">
                  <a:pos x="wd2" y="hd2"/>
                </a:cxn>
                <a:cxn ang="10800000">
                  <a:pos x="wd2" y="hd2"/>
                </a:cxn>
                <a:cxn ang="16200000">
                  <a:pos x="wd2" y="hd2"/>
                </a:cxn>
              </a:cxnLst>
              <a:rect l="0" t="0" r="r" b="b"/>
              <a:pathLst>
                <a:path w="21600" h="21600" extrusionOk="0">
                  <a:moveTo>
                    <a:pt x="1473" y="3822"/>
                  </a:moveTo>
                  <a:cubicBezTo>
                    <a:pt x="1473" y="4154"/>
                    <a:pt x="1227" y="4320"/>
                    <a:pt x="982" y="4486"/>
                  </a:cubicBezTo>
                  <a:cubicBezTo>
                    <a:pt x="491" y="4818"/>
                    <a:pt x="245" y="4985"/>
                    <a:pt x="0" y="5317"/>
                  </a:cubicBezTo>
                  <a:cubicBezTo>
                    <a:pt x="0" y="5483"/>
                    <a:pt x="0" y="5483"/>
                    <a:pt x="491" y="5483"/>
                  </a:cubicBezTo>
                  <a:cubicBezTo>
                    <a:pt x="982" y="5649"/>
                    <a:pt x="1473" y="5649"/>
                    <a:pt x="1473" y="6148"/>
                  </a:cubicBezTo>
                  <a:cubicBezTo>
                    <a:pt x="1718" y="6314"/>
                    <a:pt x="1473" y="6480"/>
                    <a:pt x="1227" y="6646"/>
                  </a:cubicBezTo>
                  <a:cubicBezTo>
                    <a:pt x="1473" y="6812"/>
                    <a:pt x="1473" y="7145"/>
                    <a:pt x="1473" y="7311"/>
                  </a:cubicBezTo>
                  <a:cubicBezTo>
                    <a:pt x="1473" y="7643"/>
                    <a:pt x="1473" y="7643"/>
                    <a:pt x="1718" y="7643"/>
                  </a:cubicBezTo>
                  <a:cubicBezTo>
                    <a:pt x="1718" y="7643"/>
                    <a:pt x="1718" y="7643"/>
                    <a:pt x="1718" y="7643"/>
                  </a:cubicBezTo>
                  <a:cubicBezTo>
                    <a:pt x="2455" y="7643"/>
                    <a:pt x="2455" y="7311"/>
                    <a:pt x="2700" y="6978"/>
                  </a:cubicBezTo>
                  <a:cubicBezTo>
                    <a:pt x="2700" y="6646"/>
                    <a:pt x="2945" y="6314"/>
                    <a:pt x="3436" y="6314"/>
                  </a:cubicBezTo>
                  <a:cubicBezTo>
                    <a:pt x="3682" y="6314"/>
                    <a:pt x="3682" y="6314"/>
                    <a:pt x="3682" y="6314"/>
                  </a:cubicBezTo>
                  <a:cubicBezTo>
                    <a:pt x="3927" y="6314"/>
                    <a:pt x="3927" y="6314"/>
                    <a:pt x="3927" y="6480"/>
                  </a:cubicBezTo>
                  <a:cubicBezTo>
                    <a:pt x="4173" y="6646"/>
                    <a:pt x="4173" y="6812"/>
                    <a:pt x="4173" y="7145"/>
                  </a:cubicBezTo>
                  <a:cubicBezTo>
                    <a:pt x="4173" y="7311"/>
                    <a:pt x="3927" y="7477"/>
                    <a:pt x="4173" y="7643"/>
                  </a:cubicBezTo>
                  <a:cubicBezTo>
                    <a:pt x="4418" y="8308"/>
                    <a:pt x="3927" y="8806"/>
                    <a:pt x="3682" y="9305"/>
                  </a:cubicBezTo>
                  <a:cubicBezTo>
                    <a:pt x="3436" y="9305"/>
                    <a:pt x="3436" y="9471"/>
                    <a:pt x="3191" y="9637"/>
                  </a:cubicBezTo>
                  <a:cubicBezTo>
                    <a:pt x="3436" y="9637"/>
                    <a:pt x="3682" y="9637"/>
                    <a:pt x="4173" y="9637"/>
                  </a:cubicBezTo>
                  <a:cubicBezTo>
                    <a:pt x="5155" y="9637"/>
                    <a:pt x="5891" y="9471"/>
                    <a:pt x="6382" y="9305"/>
                  </a:cubicBezTo>
                  <a:cubicBezTo>
                    <a:pt x="7118" y="8806"/>
                    <a:pt x="7855" y="8806"/>
                    <a:pt x="8100" y="9305"/>
                  </a:cubicBezTo>
                  <a:cubicBezTo>
                    <a:pt x="8345" y="9637"/>
                    <a:pt x="8100" y="9969"/>
                    <a:pt x="7855" y="10302"/>
                  </a:cubicBezTo>
                  <a:cubicBezTo>
                    <a:pt x="7609" y="10468"/>
                    <a:pt x="7609" y="10634"/>
                    <a:pt x="7609" y="10634"/>
                  </a:cubicBezTo>
                  <a:cubicBezTo>
                    <a:pt x="7609" y="10800"/>
                    <a:pt x="7855" y="10800"/>
                    <a:pt x="8100" y="10966"/>
                  </a:cubicBezTo>
                  <a:cubicBezTo>
                    <a:pt x="8591" y="11132"/>
                    <a:pt x="9082" y="11132"/>
                    <a:pt x="9327" y="11465"/>
                  </a:cubicBezTo>
                  <a:cubicBezTo>
                    <a:pt x="9327" y="11631"/>
                    <a:pt x="9082" y="11963"/>
                    <a:pt x="9082" y="12129"/>
                  </a:cubicBezTo>
                  <a:cubicBezTo>
                    <a:pt x="8836" y="12295"/>
                    <a:pt x="8836" y="12628"/>
                    <a:pt x="8836" y="12960"/>
                  </a:cubicBezTo>
                  <a:cubicBezTo>
                    <a:pt x="8836" y="13126"/>
                    <a:pt x="8836" y="13458"/>
                    <a:pt x="8836" y="13791"/>
                  </a:cubicBezTo>
                  <a:cubicBezTo>
                    <a:pt x="8591" y="14123"/>
                    <a:pt x="7609" y="14289"/>
                    <a:pt x="6873" y="14289"/>
                  </a:cubicBezTo>
                  <a:cubicBezTo>
                    <a:pt x="5891" y="14289"/>
                    <a:pt x="5400" y="14123"/>
                    <a:pt x="5155" y="13957"/>
                  </a:cubicBezTo>
                  <a:cubicBezTo>
                    <a:pt x="5400" y="14289"/>
                    <a:pt x="4909" y="14622"/>
                    <a:pt x="4664" y="14788"/>
                  </a:cubicBezTo>
                  <a:cubicBezTo>
                    <a:pt x="4664" y="14954"/>
                    <a:pt x="4418" y="14954"/>
                    <a:pt x="4418" y="15120"/>
                  </a:cubicBezTo>
                  <a:cubicBezTo>
                    <a:pt x="4418" y="15120"/>
                    <a:pt x="4664" y="15120"/>
                    <a:pt x="4664" y="15120"/>
                  </a:cubicBezTo>
                  <a:cubicBezTo>
                    <a:pt x="5155" y="15286"/>
                    <a:pt x="5891" y="15452"/>
                    <a:pt x="5891" y="15785"/>
                  </a:cubicBezTo>
                  <a:cubicBezTo>
                    <a:pt x="6136" y="16615"/>
                    <a:pt x="4418" y="17114"/>
                    <a:pt x="2945" y="17446"/>
                  </a:cubicBezTo>
                  <a:cubicBezTo>
                    <a:pt x="2945" y="17446"/>
                    <a:pt x="2945" y="17446"/>
                    <a:pt x="2700" y="17446"/>
                  </a:cubicBezTo>
                  <a:cubicBezTo>
                    <a:pt x="2945" y="17612"/>
                    <a:pt x="3191" y="17612"/>
                    <a:pt x="3436" y="17612"/>
                  </a:cubicBezTo>
                  <a:cubicBezTo>
                    <a:pt x="3436" y="17612"/>
                    <a:pt x="3682" y="17612"/>
                    <a:pt x="3682" y="17612"/>
                  </a:cubicBezTo>
                  <a:cubicBezTo>
                    <a:pt x="4173" y="17280"/>
                    <a:pt x="4664" y="17612"/>
                    <a:pt x="4909" y="17612"/>
                  </a:cubicBezTo>
                  <a:cubicBezTo>
                    <a:pt x="5155" y="17778"/>
                    <a:pt x="5155" y="17778"/>
                    <a:pt x="5645" y="17778"/>
                  </a:cubicBezTo>
                  <a:cubicBezTo>
                    <a:pt x="6136" y="17778"/>
                    <a:pt x="6382" y="17945"/>
                    <a:pt x="6873" y="18111"/>
                  </a:cubicBezTo>
                  <a:cubicBezTo>
                    <a:pt x="7364" y="18111"/>
                    <a:pt x="7855" y="18277"/>
                    <a:pt x="8345" y="18111"/>
                  </a:cubicBezTo>
                  <a:cubicBezTo>
                    <a:pt x="8591" y="18111"/>
                    <a:pt x="8836" y="17945"/>
                    <a:pt x="9082" y="17945"/>
                  </a:cubicBezTo>
                  <a:cubicBezTo>
                    <a:pt x="9573" y="17945"/>
                    <a:pt x="9818" y="18277"/>
                    <a:pt x="9818" y="18277"/>
                  </a:cubicBezTo>
                  <a:cubicBezTo>
                    <a:pt x="10064" y="18609"/>
                    <a:pt x="9573" y="18775"/>
                    <a:pt x="9082" y="19108"/>
                  </a:cubicBezTo>
                  <a:cubicBezTo>
                    <a:pt x="8591" y="19440"/>
                    <a:pt x="7855" y="19440"/>
                    <a:pt x="7609" y="19440"/>
                  </a:cubicBezTo>
                  <a:cubicBezTo>
                    <a:pt x="7364" y="19440"/>
                    <a:pt x="7118" y="19440"/>
                    <a:pt x="6873" y="19440"/>
                  </a:cubicBezTo>
                  <a:cubicBezTo>
                    <a:pt x="6627" y="19440"/>
                    <a:pt x="6627" y="19440"/>
                    <a:pt x="6382" y="19440"/>
                  </a:cubicBezTo>
                  <a:cubicBezTo>
                    <a:pt x="6136" y="19440"/>
                    <a:pt x="5891" y="19440"/>
                    <a:pt x="5891" y="19440"/>
                  </a:cubicBezTo>
                  <a:cubicBezTo>
                    <a:pt x="5155" y="19772"/>
                    <a:pt x="3436" y="20935"/>
                    <a:pt x="2700" y="21600"/>
                  </a:cubicBezTo>
                  <a:cubicBezTo>
                    <a:pt x="3191" y="21434"/>
                    <a:pt x="3436" y="21268"/>
                    <a:pt x="3927" y="21102"/>
                  </a:cubicBezTo>
                  <a:cubicBezTo>
                    <a:pt x="4909" y="20769"/>
                    <a:pt x="5400" y="20935"/>
                    <a:pt x="5891" y="21268"/>
                  </a:cubicBezTo>
                  <a:cubicBezTo>
                    <a:pt x="6136" y="21268"/>
                    <a:pt x="6136" y="21268"/>
                    <a:pt x="6136" y="21268"/>
                  </a:cubicBezTo>
                  <a:cubicBezTo>
                    <a:pt x="6136" y="21268"/>
                    <a:pt x="6382" y="21102"/>
                    <a:pt x="6382" y="21102"/>
                  </a:cubicBezTo>
                  <a:cubicBezTo>
                    <a:pt x="6627" y="20769"/>
                    <a:pt x="6873" y="20437"/>
                    <a:pt x="7364" y="20437"/>
                  </a:cubicBezTo>
                  <a:cubicBezTo>
                    <a:pt x="7609" y="20437"/>
                    <a:pt x="7609" y="20437"/>
                    <a:pt x="7609" y="20437"/>
                  </a:cubicBezTo>
                  <a:cubicBezTo>
                    <a:pt x="7609" y="20437"/>
                    <a:pt x="7855" y="20437"/>
                    <a:pt x="8100" y="20437"/>
                  </a:cubicBezTo>
                  <a:cubicBezTo>
                    <a:pt x="8345" y="20271"/>
                    <a:pt x="8836" y="20271"/>
                    <a:pt x="9573" y="20271"/>
                  </a:cubicBezTo>
                  <a:cubicBezTo>
                    <a:pt x="10309" y="20437"/>
                    <a:pt x="10800" y="20271"/>
                    <a:pt x="11291" y="19938"/>
                  </a:cubicBezTo>
                  <a:cubicBezTo>
                    <a:pt x="11291" y="19938"/>
                    <a:pt x="11536" y="19772"/>
                    <a:pt x="11782" y="19772"/>
                  </a:cubicBezTo>
                  <a:cubicBezTo>
                    <a:pt x="12273" y="19772"/>
                    <a:pt x="12764" y="19938"/>
                    <a:pt x="13009" y="20105"/>
                  </a:cubicBezTo>
                  <a:cubicBezTo>
                    <a:pt x="13255" y="20105"/>
                    <a:pt x="13500" y="20271"/>
                    <a:pt x="13500" y="20271"/>
                  </a:cubicBezTo>
                  <a:cubicBezTo>
                    <a:pt x="14236" y="19938"/>
                    <a:pt x="15955" y="19772"/>
                    <a:pt x="16691" y="19772"/>
                  </a:cubicBezTo>
                  <a:cubicBezTo>
                    <a:pt x="16936" y="19772"/>
                    <a:pt x="16936" y="19772"/>
                    <a:pt x="16936" y="19772"/>
                  </a:cubicBezTo>
                  <a:cubicBezTo>
                    <a:pt x="16936" y="19772"/>
                    <a:pt x="16936" y="19772"/>
                    <a:pt x="16936" y="19772"/>
                  </a:cubicBezTo>
                  <a:cubicBezTo>
                    <a:pt x="17673" y="19772"/>
                    <a:pt x="19391" y="19440"/>
                    <a:pt x="20127" y="18942"/>
                  </a:cubicBezTo>
                  <a:cubicBezTo>
                    <a:pt x="19882" y="18942"/>
                    <a:pt x="19882" y="18942"/>
                    <a:pt x="19636" y="19108"/>
                  </a:cubicBezTo>
                  <a:cubicBezTo>
                    <a:pt x="19145" y="19108"/>
                    <a:pt x="18655" y="18942"/>
                    <a:pt x="18655" y="18775"/>
                  </a:cubicBezTo>
                  <a:cubicBezTo>
                    <a:pt x="18409" y="18277"/>
                    <a:pt x="18655" y="17778"/>
                    <a:pt x="19391" y="17280"/>
                  </a:cubicBezTo>
                  <a:cubicBezTo>
                    <a:pt x="19636" y="17280"/>
                    <a:pt x="19882" y="17114"/>
                    <a:pt x="20127" y="16948"/>
                  </a:cubicBezTo>
                  <a:cubicBezTo>
                    <a:pt x="20864" y="16615"/>
                    <a:pt x="21600" y="16283"/>
                    <a:pt x="21600" y="15785"/>
                  </a:cubicBezTo>
                  <a:cubicBezTo>
                    <a:pt x="21600" y="15618"/>
                    <a:pt x="21600" y="15618"/>
                    <a:pt x="21355" y="15452"/>
                  </a:cubicBezTo>
                  <a:cubicBezTo>
                    <a:pt x="20864" y="15286"/>
                    <a:pt x="20127" y="14954"/>
                    <a:pt x="19636" y="14954"/>
                  </a:cubicBezTo>
                  <a:cubicBezTo>
                    <a:pt x="19636" y="14954"/>
                    <a:pt x="19636" y="14954"/>
                    <a:pt x="19636" y="14954"/>
                  </a:cubicBezTo>
                  <a:cubicBezTo>
                    <a:pt x="19145" y="15618"/>
                    <a:pt x="17918" y="15618"/>
                    <a:pt x="17427" y="14954"/>
                  </a:cubicBezTo>
                  <a:cubicBezTo>
                    <a:pt x="16936" y="14455"/>
                    <a:pt x="17182" y="14123"/>
                    <a:pt x="17427" y="13957"/>
                  </a:cubicBezTo>
                  <a:cubicBezTo>
                    <a:pt x="16936" y="13791"/>
                    <a:pt x="16936" y="13625"/>
                    <a:pt x="16691" y="13458"/>
                  </a:cubicBezTo>
                  <a:cubicBezTo>
                    <a:pt x="16691" y="13292"/>
                    <a:pt x="16200" y="12960"/>
                    <a:pt x="16445" y="12628"/>
                  </a:cubicBezTo>
                  <a:cubicBezTo>
                    <a:pt x="16445" y="12295"/>
                    <a:pt x="15709" y="10800"/>
                    <a:pt x="14727" y="10800"/>
                  </a:cubicBezTo>
                  <a:cubicBezTo>
                    <a:pt x="13255" y="10468"/>
                    <a:pt x="12764" y="9305"/>
                    <a:pt x="12518" y="8474"/>
                  </a:cubicBezTo>
                  <a:cubicBezTo>
                    <a:pt x="12518" y="8474"/>
                    <a:pt x="12518" y="8308"/>
                    <a:pt x="12518" y="8142"/>
                  </a:cubicBezTo>
                  <a:cubicBezTo>
                    <a:pt x="12518" y="7975"/>
                    <a:pt x="12273" y="7975"/>
                    <a:pt x="12027" y="7975"/>
                  </a:cubicBezTo>
                  <a:cubicBezTo>
                    <a:pt x="11536" y="7809"/>
                    <a:pt x="11045" y="7809"/>
                    <a:pt x="10800" y="7311"/>
                  </a:cubicBezTo>
                  <a:cubicBezTo>
                    <a:pt x="10555" y="7145"/>
                    <a:pt x="10309" y="7145"/>
                    <a:pt x="9818" y="7145"/>
                  </a:cubicBezTo>
                  <a:cubicBezTo>
                    <a:pt x="9573" y="7145"/>
                    <a:pt x="9327" y="7145"/>
                    <a:pt x="9082" y="7145"/>
                  </a:cubicBezTo>
                  <a:cubicBezTo>
                    <a:pt x="8836" y="7145"/>
                    <a:pt x="8836" y="7311"/>
                    <a:pt x="8591" y="7311"/>
                  </a:cubicBezTo>
                  <a:cubicBezTo>
                    <a:pt x="8345" y="7145"/>
                    <a:pt x="8100" y="7145"/>
                    <a:pt x="7855" y="6978"/>
                  </a:cubicBezTo>
                  <a:cubicBezTo>
                    <a:pt x="7609" y="6480"/>
                    <a:pt x="8591" y="5815"/>
                    <a:pt x="9327" y="5483"/>
                  </a:cubicBezTo>
                  <a:cubicBezTo>
                    <a:pt x="10064" y="5151"/>
                    <a:pt x="11045" y="3157"/>
                    <a:pt x="11291" y="2492"/>
                  </a:cubicBezTo>
                  <a:cubicBezTo>
                    <a:pt x="11045" y="2492"/>
                    <a:pt x="10309" y="2326"/>
                    <a:pt x="9082" y="2326"/>
                  </a:cubicBezTo>
                  <a:cubicBezTo>
                    <a:pt x="7855" y="2326"/>
                    <a:pt x="7118" y="2492"/>
                    <a:pt x="6873" y="2492"/>
                  </a:cubicBezTo>
                  <a:cubicBezTo>
                    <a:pt x="6136" y="2825"/>
                    <a:pt x="5155" y="2492"/>
                    <a:pt x="4909" y="1994"/>
                  </a:cubicBezTo>
                  <a:cubicBezTo>
                    <a:pt x="4909" y="1662"/>
                    <a:pt x="5155" y="1495"/>
                    <a:pt x="5400" y="1329"/>
                  </a:cubicBezTo>
                  <a:cubicBezTo>
                    <a:pt x="6136" y="1163"/>
                    <a:pt x="7118" y="332"/>
                    <a:pt x="7364" y="166"/>
                  </a:cubicBezTo>
                  <a:cubicBezTo>
                    <a:pt x="7364" y="0"/>
                    <a:pt x="7364" y="0"/>
                    <a:pt x="7364" y="0"/>
                  </a:cubicBezTo>
                  <a:cubicBezTo>
                    <a:pt x="7364" y="0"/>
                    <a:pt x="7118" y="0"/>
                    <a:pt x="7118" y="0"/>
                  </a:cubicBezTo>
                  <a:cubicBezTo>
                    <a:pt x="6627" y="332"/>
                    <a:pt x="5645" y="332"/>
                    <a:pt x="3927" y="166"/>
                  </a:cubicBezTo>
                  <a:cubicBezTo>
                    <a:pt x="3682" y="0"/>
                    <a:pt x="3436" y="0"/>
                    <a:pt x="3191" y="166"/>
                  </a:cubicBezTo>
                  <a:cubicBezTo>
                    <a:pt x="2945" y="498"/>
                    <a:pt x="2700" y="997"/>
                    <a:pt x="2700" y="1329"/>
                  </a:cubicBezTo>
                  <a:cubicBezTo>
                    <a:pt x="2700" y="1828"/>
                    <a:pt x="2209" y="1994"/>
                    <a:pt x="1964" y="2326"/>
                  </a:cubicBezTo>
                  <a:cubicBezTo>
                    <a:pt x="1718" y="2326"/>
                    <a:pt x="1473" y="2492"/>
                    <a:pt x="1473" y="2492"/>
                  </a:cubicBezTo>
                  <a:cubicBezTo>
                    <a:pt x="1718" y="2825"/>
                    <a:pt x="1473" y="2991"/>
                    <a:pt x="1473" y="3323"/>
                  </a:cubicBezTo>
                  <a:cubicBezTo>
                    <a:pt x="1227" y="3323"/>
                    <a:pt x="982" y="3489"/>
                    <a:pt x="982" y="3489"/>
                  </a:cubicBezTo>
                  <a:cubicBezTo>
                    <a:pt x="982" y="3489"/>
                    <a:pt x="1227" y="3655"/>
                    <a:pt x="1473" y="3822"/>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55" name="Form">
              <a:extLst>
                <a:ext uri="{FF2B5EF4-FFF2-40B4-BE49-F238E27FC236}">
                  <a16:creationId xmlns:a16="http://schemas.microsoft.com/office/drawing/2014/main" id="{3B5D9A0F-9159-4B06-BC3C-89214D9498BC}"/>
                </a:ext>
              </a:extLst>
            </p:cNvPr>
            <p:cNvSpPr/>
            <p:nvPr/>
          </p:nvSpPr>
          <p:spPr>
            <a:xfrm>
              <a:off x="704385" y="919770"/>
              <a:ext cx="96832" cy="158170"/>
            </a:xfrm>
            <a:custGeom>
              <a:avLst/>
              <a:gdLst/>
              <a:ahLst/>
              <a:cxnLst>
                <a:cxn ang="0">
                  <a:pos x="wd2" y="hd2"/>
                </a:cxn>
                <a:cxn ang="5400000">
                  <a:pos x="wd2" y="hd2"/>
                </a:cxn>
                <a:cxn ang="10800000">
                  <a:pos x="wd2" y="hd2"/>
                </a:cxn>
                <a:cxn ang="16200000">
                  <a:pos x="wd2" y="hd2"/>
                </a:cxn>
              </a:cxnLst>
              <a:rect l="0" t="0" r="r" b="b"/>
              <a:pathLst>
                <a:path w="21164" h="21600" extrusionOk="0">
                  <a:moveTo>
                    <a:pt x="9992" y="19088"/>
                  </a:moveTo>
                  <a:cubicBezTo>
                    <a:pt x="9992" y="18586"/>
                    <a:pt x="10736" y="18084"/>
                    <a:pt x="12226" y="18084"/>
                  </a:cubicBezTo>
                  <a:cubicBezTo>
                    <a:pt x="13716" y="18084"/>
                    <a:pt x="15950" y="19088"/>
                    <a:pt x="16695" y="19088"/>
                  </a:cubicBezTo>
                  <a:cubicBezTo>
                    <a:pt x="17440" y="19591"/>
                    <a:pt x="18185" y="20093"/>
                    <a:pt x="18930" y="20093"/>
                  </a:cubicBezTo>
                  <a:cubicBezTo>
                    <a:pt x="19674" y="20093"/>
                    <a:pt x="20419" y="19591"/>
                    <a:pt x="20419" y="19591"/>
                  </a:cubicBezTo>
                  <a:cubicBezTo>
                    <a:pt x="20419" y="19088"/>
                    <a:pt x="19674" y="17581"/>
                    <a:pt x="18930" y="17079"/>
                  </a:cubicBezTo>
                  <a:cubicBezTo>
                    <a:pt x="18185" y="17581"/>
                    <a:pt x="17440" y="18084"/>
                    <a:pt x="16695" y="18084"/>
                  </a:cubicBezTo>
                  <a:cubicBezTo>
                    <a:pt x="15205" y="18084"/>
                    <a:pt x="13716" y="17079"/>
                    <a:pt x="13716" y="16577"/>
                  </a:cubicBezTo>
                  <a:cubicBezTo>
                    <a:pt x="12226" y="15572"/>
                    <a:pt x="13716" y="14567"/>
                    <a:pt x="14461" y="13563"/>
                  </a:cubicBezTo>
                  <a:cubicBezTo>
                    <a:pt x="15205" y="13060"/>
                    <a:pt x="15205" y="12558"/>
                    <a:pt x="15950" y="12056"/>
                  </a:cubicBezTo>
                  <a:cubicBezTo>
                    <a:pt x="15950" y="11051"/>
                    <a:pt x="18185" y="10549"/>
                    <a:pt x="19674" y="10549"/>
                  </a:cubicBezTo>
                  <a:cubicBezTo>
                    <a:pt x="19674" y="10549"/>
                    <a:pt x="20419" y="10549"/>
                    <a:pt x="21164" y="10549"/>
                  </a:cubicBezTo>
                  <a:cubicBezTo>
                    <a:pt x="20419" y="10047"/>
                    <a:pt x="19674" y="9544"/>
                    <a:pt x="18185" y="9042"/>
                  </a:cubicBezTo>
                  <a:cubicBezTo>
                    <a:pt x="16695" y="8540"/>
                    <a:pt x="15950" y="7033"/>
                    <a:pt x="15950" y="6530"/>
                  </a:cubicBezTo>
                  <a:cubicBezTo>
                    <a:pt x="15950" y="5023"/>
                    <a:pt x="15950" y="4019"/>
                    <a:pt x="17440" y="3516"/>
                  </a:cubicBezTo>
                  <a:cubicBezTo>
                    <a:pt x="18185" y="3014"/>
                    <a:pt x="18930" y="502"/>
                    <a:pt x="18185" y="0"/>
                  </a:cubicBezTo>
                  <a:cubicBezTo>
                    <a:pt x="18185" y="0"/>
                    <a:pt x="18185" y="0"/>
                    <a:pt x="17440" y="0"/>
                  </a:cubicBezTo>
                  <a:cubicBezTo>
                    <a:pt x="16695" y="0"/>
                    <a:pt x="14461" y="502"/>
                    <a:pt x="14461" y="1507"/>
                  </a:cubicBezTo>
                  <a:cubicBezTo>
                    <a:pt x="14461" y="4019"/>
                    <a:pt x="11481" y="4019"/>
                    <a:pt x="9992" y="4019"/>
                  </a:cubicBezTo>
                  <a:cubicBezTo>
                    <a:pt x="10736" y="4521"/>
                    <a:pt x="10736" y="5526"/>
                    <a:pt x="9247" y="6530"/>
                  </a:cubicBezTo>
                  <a:cubicBezTo>
                    <a:pt x="9247" y="7033"/>
                    <a:pt x="8502" y="7033"/>
                    <a:pt x="7757" y="7033"/>
                  </a:cubicBezTo>
                  <a:cubicBezTo>
                    <a:pt x="6267" y="7033"/>
                    <a:pt x="5523" y="6530"/>
                    <a:pt x="5523" y="6028"/>
                  </a:cubicBezTo>
                  <a:cubicBezTo>
                    <a:pt x="4778" y="5526"/>
                    <a:pt x="4033" y="5023"/>
                    <a:pt x="3288" y="5023"/>
                  </a:cubicBezTo>
                  <a:cubicBezTo>
                    <a:pt x="3288" y="5023"/>
                    <a:pt x="3288" y="5023"/>
                    <a:pt x="3288" y="5023"/>
                  </a:cubicBezTo>
                  <a:cubicBezTo>
                    <a:pt x="2543" y="5023"/>
                    <a:pt x="2543" y="6028"/>
                    <a:pt x="1798" y="7033"/>
                  </a:cubicBezTo>
                  <a:cubicBezTo>
                    <a:pt x="1798" y="7535"/>
                    <a:pt x="1054" y="8037"/>
                    <a:pt x="309" y="8540"/>
                  </a:cubicBezTo>
                  <a:cubicBezTo>
                    <a:pt x="-436" y="9544"/>
                    <a:pt x="309" y="12558"/>
                    <a:pt x="1054" y="14065"/>
                  </a:cubicBezTo>
                  <a:cubicBezTo>
                    <a:pt x="1054" y="14567"/>
                    <a:pt x="1054" y="14567"/>
                    <a:pt x="1054" y="14567"/>
                  </a:cubicBezTo>
                  <a:cubicBezTo>
                    <a:pt x="1054" y="15070"/>
                    <a:pt x="1798" y="15572"/>
                    <a:pt x="2543" y="16577"/>
                  </a:cubicBezTo>
                  <a:cubicBezTo>
                    <a:pt x="3288" y="17079"/>
                    <a:pt x="4778" y="18586"/>
                    <a:pt x="4033" y="20093"/>
                  </a:cubicBezTo>
                  <a:cubicBezTo>
                    <a:pt x="4033" y="20093"/>
                    <a:pt x="4033" y="20595"/>
                    <a:pt x="4778" y="21098"/>
                  </a:cubicBezTo>
                  <a:cubicBezTo>
                    <a:pt x="4778" y="21098"/>
                    <a:pt x="4778" y="21098"/>
                    <a:pt x="4778" y="21098"/>
                  </a:cubicBezTo>
                  <a:cubicBezTo>
                    <a:pt x="5523" y="21098"/>
                    <a:pt x="5523" y="21098"/>
                    <a:pt x="6267" y="21098"/>
                  </a:cubicBezTo>
                  <a:cubicBezTo>
                    <a:pt x="6267" y="21098"/>
                    <a:pt x="6267" y="21098"/>
                    <a:pt x="6267" y="21098"/>
                  </a:cubicBezTo>
                  <a:cubicBezTo>
                    <a:pt x="7012" y="21098"/>
                    <a:pt x="7757" y="21098"/>
                    <a:pt x="7757" y="21098"/>
                  </a:cubicBezTo>
                  <a:cubicBezTo>
                    <a:pt x="7757" y="21098"/>
                    <a:pt x="8502" y="21098"/>
                    <a:pt x="8502" y="21098"/>
                  </a:cubicBezTo>
                  <a:cubicBezTo>
                    <a:pt x="8502" y="21098"/>
                    <a:pt x="9247" y="21098"/>
                    <a:pt x="9992" y="21098"/>
                  </a:cubicBezTo>
                  <a:cubicBezTo>
                    <a:pt x="9992" y="21098"/>
                    <a:pt x="9992" y="21098"/>
                    <a:pt x="9992" y="21098"/>
                  </a:cubicBezTo>
                  <a:cubicBezTo>
                    <a:pt x="10736" y="21600"/>
                    <a:pt x="10736" y="21600"/>
                    <a:pt x="11481" y="21600"/>
                  </a:cubicBezTo>
                  <a:cubicBezTo>
                    <a:pt x="11481" y="21600"/>
                    <a:pt x="11481" y="21600"/>
                    <a:pt x="11481" y="21600"/>
                  </a:cubicBezTo>
                  <a:cubicBezTo>
                    <a:pt x="10736" y="20595"/>
                    <a:pt x="9992" y="20093"/>
                    <a:pt x="9992" y="19088"/>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56" name="Form">
              <a:extLst>
                <a:ext uri="{FF2B5EF4-FFF2-40B4-BE49-F238E27FC236}">
                  <a16:creationId xmlns:a16="http://schemas.microsoft.com/office/drawing/2014/main" id="{8C748BAF-860B-4518-8BCE-DC346C9A0BD7}"/>
                </a:ext>
              </a:extLst>
            </p:cNvPr>
            <p:cNvSpPr/>
            <p:nvPr/>
          </p:nvSpPr>
          <p:spPr>
            <a:xfrm>
              <a:off x="829453" y="159791"/>
              <a:ext cx="458849" cy="883429"/>
            </a:xfrm>
            <a:custGeom>
              <a:avLst/>
              <a:gdLst/>
              <a:ahLst/>
              <a:cxnLst>
                <a:cxn ang="0">
                  <a:pos x="wd2" y="hd2"/>
                </a:cxn>
                <a:cxn ang="5400000">
                  <a:pos x="wd2" y="hd2"/>
                </a:cxn>
                <a:cxn ang="10800000">
                  <a:pos x="wd2" y="hd2"/>
                </a:cxn>
                <a:cxn ang="16200000">
                  <a:pos x="wd2" y="hd2"/>
                </a:cxn>
              </a:cxnLst>
              <a:rect l="0" t="0" r="r" b="b"/>
              <a:pathLst>
                <a:path w="21600" h="21600" extrusionOk="0">
                  <a:moveTo>
                    <a:pt x="16200" y="0"/>
                  </a:moveTo>
                  <a:cubicBezTo>
                    <a:pt x="16041" y="0"/>
                    <a:pt x="16041" y="0"/>
                    <a:pt x="16041" y="0"/>
                  </a:cubicBezTo>
                  <a:cubicBezTo>
                    <a:pt x="15724" y="0"/>
                    <a:pt x="15565" y="271"/>
                    <a:pt x="15565" y="633"/>
                  </a:cubicBezTo>
                  <a:cubicBezTo>
                    <a:pt x="15565" y="904"/>
                    <a:pt x="15247" y="1085"/>
                    <a:pt x="14771" y="1085"/>
                  </a:cubicBezTo>
                  <a:cubicBezTo>
                    <a:pt x="14453" y="1085"/>
                    <a:pt x="14135" y="1085"/>
                    <a:pt x="13818" y="904"/>
                  </a:cubicBezTo>
                  <a:cubicBezTo>
                    <a:pt x="13659" y="904"/>
                    <a:pt x="13500" y="813"/>
                    <a:pt x="13182" y="904"/>
                  </a:cubicBezTo>
                  <a:cubicBezTo>
                    <a:pt x="12865" y="904"/>
                    <a:pt x="12547" y="904"/>
                    <a:pt x="12071" y="813"/>
                  </a:cubicBezTo>
                  <a:cubicBezTo>
                    <a:pt x="12071" y="723"/>
                    <a:pt x="12071" y="723"/>
                    <a:pt x="12071" y="723"/>
                  </a:cubicBezTo>
                  <a:cubicBezTo>
                    <a:pt x="12071" y="813"/>
                    <a:pt x="12071" y="994"/>
                    <a:pt x="12071" y="1085"/>
                  </a:cubicBezTo>
                  <a:cubicBezTo>
                    <a:pt x="12071" y="1175"/>
                    <a:pt x="12071" y="1265"/>
                    <a:pt x="12071" y="1356"/>
                  </a:cubicBezTo>
                  <a:cubicBezTo>
                    <a:pt x="12071" y="1808"/>
                    <a:pt x="10959" y="1808"/>
                    <a:pt x="10482" y="1808"/>
                  </a:cubicBezTo>
                  <a:cubicBezTo>
                    <a:pt x="10006" y="1808"/>
                    <a:pt x="9371" y="1988"/>
                    <a:pt x="9371" y="2169"/>
                  </a:cubicBezTo>
                  <a:cubicBezTo>
                    <a:pt x="9371" y="2440"/>
                    <a:pt x="9212" y="2621"/>
                    <a:pt x="9053" y="2711"/>
                  </a:cubicBezTo>
                  <a:cubicBezTo>
                    <a:pt x="8894" y="2802"/>
                    <a:pt x="8894" y="2802"/>
                    <a:pt x="8894" y="2892"/>
                  </a:cubicBezTo>
                  <a:cubicBezTo>
                    <a:pt x="9053" y="2982"/>
                    <a:pt x="9212" y="3254"/>
                    <a:pt x="8259" y="3615"/>
                  </a:cubicBezTo>
                  <a:cubicBezTo>
                    <a:pt x="8259" y="3705"/>
                    <a:pt x="7941" y="3886"/>
                    <a:pt x="7782" y="3977"/>
                  </a:cubicBezTo>
                  <a:cubicBezTo>
                    <a:pt x="7624" y="4157"/>
                    <a:pt x="7624" y="4248"/>
                    <a:pt x="7465" y="4338"/>
                  </a:cubicBezTo>
                  <a:cubicBezTo>
                    <a:pt x="7465" y="4338"/>
                    <a:pt x="7465" y="4428"/>
                    <a:pt x="7465" y="4428"/>
                  </a:cubicBezTo>
                  <a:cubicBezTo>
                    <a:pt x="7465" y="4519"/>
                    <a:pt x="7465" y="4790"/>
                    <a:pt x="6988" y="4971"/>
                  </a:cubicBezTo>
                  <a:cubicBezTo>
                    <a:pt x="6671" y="5061"/>
                    <a:pt x="6353" y="5061"/>
                    <a:pt x="6035" y="5151"/>
                  </a:cubicBezTo>
                  <a:cubicBezTo>
                    <a:pt x="5876" y="5151"/>
                    <a:pt x="5718" y="5151"/>
                    <a:pt x="5718" y="5151"/>
                  </a:cubicBezTo>
                  <a:cubicBezTo>
                    <a:pt x="5718" y="5151"/>
                    <a:pt x="5718" y="5332"/>
                    <a:pt x="5718" y="5423"/>
                  </a:cubicBezTo>
                  <a:cubicBezTo>
                    <a:pt x="5718" y="5603"/>
                    <a:pt x="5718" y="5784"/>
                    <a:pt x="5718" y="5965"/>
                  </a:cubicBezTo>
                  <a:cubicBezTo>
                    <a:pt x="5718" y="6417"/>
                    <a:pt x="5082" y="6869"/>
                    <a:pt x="4447" y="7321"/>
                  </a:cubicBezTo>
                  <a:cubicBezTo>
                    <a:pt x="4288" y="7411"/>
                    <a:pt x="4288" y="7501"/>
                    <a:pt x="4288" y="7501"/>
                  </a:cubicBezTo>
                  <a:cubicBezTo>
                    <a:pt x="4447" y="7501"/>
                    <a:pt x="4447" y="7501"/>
                    <a:pt x="4765" y="7592"/>
                  </a:cubicBezTo>
                  <a:cubicBezTo>
                    <a:pt x="4924" y="7592"/>
                    <a:pt x="5082" y="7682"/>
                    <a:pt x="5082" y="7772"/>
                  </a:cubicBezTo>
                  <a:cubicBezTo>
                    <a:pt x="5241" y="7953"/>
                    <a:pt x="5082" y="8134"/>
                    <a:pt x="4924" y="8405"/>
                  </a:cubicBezTo>
                  <a:cubicBezTo>
                    <a:pt x="4765" y="8586"/>
                    <a:pt x="4606" y="8676"/>
                    <a:pt x="4129" y="8676"/>
                  </a:cubicBezTo>
                  <a:cubicBezTo>
                    <a:pt x="3971" y="8676"/>
                    <a:pt x="3812" y="8676"/>
                    <a:pt x="3494" y="8586"/>
                  </a:cubicBezTo>
                  <a:cubicBezTo>
                    <a:pt x="3494" y="8586"/>
                    <a:pt x="3494" y="8586"/>
                    <a:pt x="3335" y="8586"/>
                  </a:cubicBezTo>
                  <a:cubicBezTo>
                    <a:pt x="3335" y="8586"/>
                    <a:pt x="3335" y="8586"/>
                    <a:pt x="3335" y="8586"/>
                  </a:cubicBezTo>
                  <a:cubicBezTo>
                    <a:pt x="3018" y="8586"/>
                    <a:pt x="2382" y="8767"/>
                    <a:pt x="1906" y="9128"/>
                  </a:cubicBezTo>
                  <a:cubicBezTo>
                    <a:pt x="1429" y="9580"/>
                    <a:pt x="1588" y="9851"/>
                    <a:pt x="1747" y="10032"/>
                  </a:cubicBezTo>
                  <a:cubicBezTo>
                    <a:pt x="1906" y="10213"/>
                    <a:pt x="1906" y="10303"/>
                    <a:pt x="1747" y="10484"/>
                  </a:cubicBezTo>
                  <a:cubicBezTo>
                    <a:pt x="1747" y="10574"/>
                    <a:pt x="1747" y="10664"/>
                    <a:pt x="1588" y="10755"/>
                  </a:cubicBezTo>
                  <a:cubicBezTo>
                    <a:pt x="1588" y="10845"/>
                    <a:pt x="1747" y="10936"/>
                    <a:pt x="1747" y="11026"/>
                  </a:cubicBezTo>
                  <a:cubicBezTo>
                    <a:pt x="2065" y="11387"/>
                    <a:pt x="1906" y="11568"/>
                    <a:pt x="1906" y="11749"/>
                  </a:cubicBezTo>
                  <a:cubicBezTo>
                    <a:pt x="1747" y="11839"/>
                    <a:pt x="1747" y="11930"/>
                    <a:pt x="1747" y="12020"/>
                  </a:cubicBezTo>
                  <a:cubicBezTo>
                    <a:pt x="1747" y="12110"/>
                    <a:pt x="1906" y="12201"/>
                    <a:pt x="2224" y="12291"/>
                  </a:cubicBezTo>
                  <a:cubicBezTo>
                    <a:pt x="2382" y="12382"/>
                    <a:pt x="2859" y="12472"/>
                    <a:pt x="2859" y="12743"/>
                  </a:cubicBezTo>
                  <a:cubicBezTo>
                    <a:pt x="3018" y="13014"/>
                    <a:pt x="2859" y="13195"/>
                    <a:pt x="2700" y="13285"/>
                  </a:cubicBezTo>
                  <a:cubicBezTo>
                    <a:pt x="2541" y="13466"/>
                    <a:pt x="2224" y="13466"/>
                    <a:pt x="2065" y="13466"/>
                  </a:cubicBezTo>
                  <a:cubicBezTo>
                    <a:pt x="2065" y="13556"/>
                    <a:pt x="2065" y="13647"/>
                    <a:pt x="2224" y="13647"/>
                  </a:cubicBezTo>
                  <a:cubicBezTo>
                    <a:pt x="2700" y="13828"/>
                    <a:pt x="2541" y="14641"/>
                    <a:pt x="2382" y="14822"/>
                  </a:cubicBezTo>
                  <a:cubicBezTo>
                    <a:pt x="2224" y="15093"/>
                    <a:pt x="1747" y="15093"/>
                    <a:pt x="1429" y="15093"/>
                  </a:cubicBezTo>
                  <a:cubicBezTo>
                    <a:pt x="1429" y="15093"/>
                    <a:pt x="1271" y="15093"/>
                    <a:pt x="1271" y="15093"/>
                  </a:cubicBezTo>
                  <a:cubicBezTo>
                    <a:pt x="1271" y="15274"/>
                    <a:pt x="1112" y="15454"/>
                    <a:pt x="1112" y="15545"/>
                  </a:cubicBezTo>
                  <a:cubicBezTo>
                    <a:pt x="953" y="15726"/>
                    <a:pt x="953" y="15816"/>
                    <a:pt x="953" y="15816"/>
                  </a:cubicBezTo>
                  <a:cubicBezTo>
                    <a:pt x="953" y="15906"/>
                    <a:pt x="953" y="15997"/>
                    <a:pt x="953" y="16087"/>
                  </a:cubicBezTo>
                  <a:cubicBezTo>
                    <a:pt x="953" y="16449"/>
                    <a:pt x="794" y="16720"/>
                    <a:pt x="318" y="16720"/>
                  </a:cubicBezTo>
                  <a:cubicBezTo>
                    <a:pt x="318" y="16720"/>
                    <a:pt x="318" y="16720"/>
                    <a:pt x="318" y="16720"/>
                  </a:cubicBezTo>
                  <a:cubicBezTo>
                    <a:pt x="318" y="16720"/>
                    <a:pt x="318" y="16720"/>
                    <a:pt x="318" y="16720"/>
                  </a:cubicBezTo>
                  <a:cubicBezTo>
                    <a:pt x="318" y="16720"/>
                    <a:pt x="318" y="16720"/>
                    <a:pt x="159" y="16720"/>
                  </a:cubicBezTo>
                  <a:cubicBezTo>
                    <a:pt x="159" y="16720"/>
                    <a:pt x="159" y="16720"/>
                    <a:pt x="0" y="16629"/>
                  </a:cubicBezTo>
                  <a:cubicBezTo>
                    <a:pt x="0" y="16629"/>
                    <a:pt x="0" y="16629"/>
                    <a:pt x="0" y="16629"/>
                  </a:cubicBezTo>
                  <a:cubicBezTo>
                    <a:pt x="0" y="16991"/>
                    <a:pt x="159" y="17262"/>
                    <a:pt x="635" y="17443"/>
                  </a:cubicBezTo>
                  <a:cubicBezTo>
                    <a:pt x="1112" y="17623"/>
                    <a:pt x="1112" y="17895"/>
                    <a:pt x="1112" y="18075"/>
                  </a:cubicBezTo>
                  <a:cubicBezTo>
                    <a:pt x="1112" y="18256"/>
                    <a:pt x="1112" y="18437"/>
                    <a:pt x="1271" y="18527"/>
                  </a:cubicBezTo>
                  <a:cubicBezTo>
                    <a:pt x="1588" y="18708"/>
                    <a:pt x="1747" y="18889"/>
                    <a:pt x="1747" y="19069"/>
                  </a:cubicBezTo>
                  <a:cubicBezTo>
                    <a:pt x="1906" y="19250"/>
                    <a:pt x="1906" y="19341"/>
                    <a:pt x="2224" y="19431"/>
                  </a:cubicBezTo>
                  <a:cubicBezTo>
                    <a:pt x="2859" y="19792"/>
                    <a:pt x="3018" y="19973"/>
                    <a:pt x="2700" y="20425"/>
                  </a:cubicBezTo>
                  <a:cubicBezTo>
                    <a:pt x="2700" y="20425"/>
                    <a:pt x="2700" y="20425"/>
                    <a:pt x="2700" y="20425"/>
                  </a:cubicBezTo>
                  <a:cubicBezTo>
                    <a:pt x="2700" y="20425"/>
                    <a:pt x="2700" y="20425"/>
                    <a:pt x="2700" y="20425"/>
                  </a:cubicBezTo>
                  <a:cubicBezTo>
                    <a:pt x="2700" y="20425"/>
                    <a:pt x="2700" y="20515"/>
                    <a:pt x="2700" y="20515"/>
                  </a:cubicBezTo>
                  <a:cubicBezTo>
                    <a:pt x="2859" y="20515"/>
                    <a:pt x="3176" y="20606"/>
                    <a:pt x="3176" y="20787"/>
                  </a:cubicBezTo>
                  <a:cubicBezTo>
                    <a:pt x="3176" y="20877"/>
                    <a:pt x="3176" y="20967"/>
                    <a:pt x="3176" y="21148"/>
                  </a:cubicBezTo>
                  <a:cubicBezTo>
                    <a:pt x="3176" y="21238"/>
                    <a:pt x="3176" y="21510"/>
                    <a:pt x="3176" y="21600"/>
                  </a:cubicBezTo>
                  <a:cubicBezTo>
                    <a:pt x="3176" y="21600"/>
                    <a:pt x="3335" y="21600"/>
                    <a:pt x="3494" y="21510"/>
                  </a:cubicBezTo>
                  <a:cubicBezTo>
                    <a:pt x="3653" y="21510"/>
                    <a:pt x="3971" y="21510"/>
                    <a:pt x="4288" y="21510"/>
                  </a:cubicBezTo>
                  <a:cubicBezTo>
                    <a:pt x="4447" y="21510"/>
                    <a:pt x="4606" y="21419"/>
                    <a:pt x="4606" y="21419"/>
                  </a:cubicBezTo>
                  <a:cubicBezTo>
                    <a:pt x="4606" y="21419"/>
                    <a:pt x="4606" y="21329"/>
                    <a:pt x="4606" y="21238"/>
                  </a:cubicBezTo>
                  <a:cubicBezTo>
                    <a:pt x="4606" y="21148"/>
                    <a:pt x="4606" y="21058"/>
                    <a:pt x="4606" y="21058"/>
                  </a:cubicBezTo>
                  <a:cubicBezTo>
                    <a:pt x="4606" y="20787"/>
                    <a:pt x="5082" y="20696"/>
                    <a:pt x="5241" y="20696"/>
                  </a:cubicBezTo>
                  <a:cubicBezTo>
                    <a:pt x="5241" y="20696"/>
                    <a:pt x="5241" y="20696"/>
                    <a:pt x="5241" y="20606"/>
                  </a:cubicBezTo>
                  <a:cubicBezTo>
                    <a:pt x="5400" y="20515"/>
                    <a:pt x="5718" y="20335"/>
                    <a:pt x="6194" y="20335"/>
                  </a:cubicBezTo>
                  <a:cubicBezTo>
                    <a:pt x="6512" y="20335"/>
                    <a:pt x="6829" y="20425"/>
                    <a:pt x="7147" y="20515"/>
                  </a:cubicBezTo>
                  <a:cubicBezTo>
                    <a:pt x="7147" y="20515"/>
                    <a:pt x="7306" y="20515"/>
                    <a:pt x="7306" y="20515"/>
                  </a:cubicBezTo>
                  <a:cubicBezTo>
                    <a:pt x="7624" y="20515"/>
                    <a:pt x="7624" y="20244"/>
                    <a:pt x="7782" y="20154"/>
                  </a:cubicBezTo>
                  <a:cubicBezTo>
                    <a:pt x="7782" y="19883"/>
                    <a:pt x="8100" y="19883"/>
                    <a:pt x="8100" y="19883"/>
                  </a:cubicBezTo>
                  <a:cubicBezTo>
                    <a:pt x="8418" y="19883"/>
                    <a:pt x="8576" y="19973"/>
                    <a:pt x="8735" y="20064"/>
                  </a:cubicBezTo>
                  <a:cubicBezTo>
                    <a:pt x="8894" y="19973"/>
                    <a:pt x="9053" y="19792"/>
                    <a:pt x="9212" y="19612"/>
                  </a:cubicBezTo>
                  <a:cubicBezTo>
                    <a:pt x="8894" y="19702"/>
                    <a:pt x="8576" y="19702"/>
                    <a:pt x="8418" y="19612"/>
                  </a:cubicBezTo>
                  <a:cubicBezTo>
                    <a:pt x="8259" y="19341"/>
                    <a:pt x="8735" y="18618"/>
                    <a:pt x="8735" y="18618"/>
                  </a:cubicBezTo>
                  <a:cubicBezTo>
                    <a:pt x="8894" y="18437"/>
                    <a:pt x="8894" y="17985"/>
                    <a:pt x="8894" y="17714"/>
                  </a:cubicBezTo>
                  <a:cubicBezTo>
                    <a:pt x="8894" y="17443"/>
                    <a:pt x="8894" y="17352"/>
                    <a:pt x="9053" y="17262"/>
                  </a:cubicBezTo>
                  <a:cubicBezTo>
                    <a:pt x="9053" y="17081"/>
                    <a:pt x="9212" y="16629"/>
                    <a:pt x="10165" y="16449"/>
                  </a:cubicBezTo>
                  <a:cubicBezTo>
                    <a:pt x="10800" y="16358"/>
                    <a:pt x="11594" y="15997"/>
                    <a:pt x="11594" y="15816"/>
                  </a:cubicBezTo>
                  <a:cubicBezTo>
                    <a:pt x="11435" y="15635"/>
                    <a:pt x="11912" y="15454"/>
                    <a:pt x="12229" y="15183"/>
                  </a:cubicBezTo>
                  <a:cubicBezTo>
                    <a:pt x="12388" y="15093"/>
                    <a:pt x="12706" y="15003"/>
                    <a:pt x="12706" y="14912"/>
                  </a:cubicBezTo>
                  <a:cubicBezTo>
                    <a:pt x="12547" y="14822"/>
                    <a:pt x="11594" y="14189"/>
                    <a:pt x="11118" y="14008"/>
                  </a:cubicBezTo>
                  <a:cubicBezTo>
                    <a:pt x="10959" y="14008"/>
                    <a:pt x="10641" y="14008"/>
                    <a:pt x="10482" y="14008"/>
                  </a:cubicBezTo>
                  <a:cubicBezTo>
                    <a:pt x="10165" y="14008"/>
                    <a:pt x="9847" y="14008"/>
                    <a:pt x="9847" y="13828"/>
                  </a:cubicBezTo>
                  <a:cubicBezTo>
                    <a:pt x="9688" y="13828"/>
                    <a:pt x="9688" y="13737"/>
                    <a:pt x="9688" y="13647"/>
                  </a:cubicBezTo>
                  <a:cubicBezTo>
                    <a:pt x="9688" y="13556"/>
                    <a:pt x="9688" y="13195"/>
                    <a:pt x="9529" y="12562"/>
                  </a:cubicBezTo>
                  <a:cubicBezTo>
                    <a:pt x="9371" y="12382"/>
                    <a:pt x="9688" y="12110"/>
                    <a:pt x="9847" y="11930"/>
                  </a:cubicBezTo>
                  <a:cubicBezTo>
                    <a:pt x="10006" y="11749"/>
                    <a:pt x="10165" y="11659"/>
                    <a:pt x="10165" y="11568"/>
                  </a:cubicBezTo>
                  <a:cubicBezTo>
                    <a:pt x="10165" y="11478"/>
                    <a:pt x="10165" y="11478"/>
                    <a:pt x="10165" y="11478"/>
                  </a:cubicBezTo>
                  <a:cubicBezTo>
                    <a:pt x="10165" y="11207"/>
                    <a:pt x="10165" y="10755"/>
                    <a:pt x="10800" y="10574"/>
                  </a:cubicBezTo>
                  <a:cubicBezTo>
                    <a:pt x="10959" y="10574"/>
                    <a:pt x="10959" y="10574"/>
                    <a:pt x="10959" y="10484"/>
                  </a:cubicBezTo>
                  <a:cubicBezTo>
                    <a:pt x="11118" y="10393"/>
                    <a:pt x="11276" y="10213"/>
                    <a:pt x="11753" y="10122"/>
                  </a:cubicBezTo>
                  <a:cubicBezTo>
                    <a:pt x="11912" y="10122"/>
                    <a:pt x="11912" y="10032"/>
                    <a:pt x="12071" y="9851"/>
                  </a:cubicBezTo>
                  <a:cubicBezTo>
                    <a:pt x="12229" y="9670"/>
                    <a:pt x="12388" y="9490"/>
                    <a:pt x="12865" y="9309"/>
                  </a:cubicBezTo>
                  <a:cubicBezTo>
                    <a:pt x="13182" y="9309"/>
                    <a:pt x="13341" y="9218"/>
                    <a:pt x="13659" y="9128"/>
                  </a:cubicBezTo>
                  <a:cubicBezTo>
                    <a:pt x="13818" y="9038"/>
                    <a:pt x="14135" y="8947"/>
                    <a:pt x="14612" y="8767"/>
                  </a:cubicBezTo>
                  <a:cubicBezTo>
                    <a:pt x="15565" y="8495"/>
                    <a:pt x="16994" y="7953"/>
                    <a:pt x="17153" y="7682"/>
                  </a:cubicBezTo>
                  <a:cubicBezTo>
                    <a:pt x="17153" y="7682"/>
                    <a:pt x="17153" y="7592"/>
                    <a:pt x="16994" y="7501"/>
                  </a:cubicBezTo>
                  <a:cubicBezTo>
                    <a:pt x="16835" y="7321"/>
                    <a:pt x="16359" y="6959"/>
                    <a:pt x="17153" y="6688"/>
                  </a:cubicBezTo>
                  <a:cubicBezTo>
                    <a:pt x="17471" y="6507"/>
                    <a:pt x="17471" y="6417"/>
                    <a:pt x="17471" y="6236"/>
                  </a:cubicBezTo>
                  <a:cubicBezTo>
                    <a:pt x="17471" y="6146"/>
                    <a:pt x="17471" y="5874"/>
                    <a:pt x="17947" y="5784"/>
                  </a:cubicBezTo>
                  <a:cubicBezTo>
                    <a:pt x="18265" y="5694"/>
                    <a:pt x="18424" y="5603"/>
                    <a:pt x="18741" y="5423"/>
                  </a:cubicBezTo>
                  <a:cubicBezTo>
                    <a:pt x="18900" y="5332"/>
                    <a:pt x="18900" y="5332"/>
                    <a:pt x="18900" y="5332"/>
                  </a:cubicBezTo>
                  <a:cubicBezTo>
                    <a:pt x="19218" y="5151"/>
                    <a:pt x="19535" y="5151"/>
                    <a:pt x="19694" y="5151"/>
                  </a:cubicBezTo>
                  <a:cubicBezTo>
                    <a:pt x="19853" y="5151"/>
                    <a:pt x="19853" y="5151"/>
                    <a:pt x="20012" y="5151"/>
                  </a:cubicBezTo>
                  <a:cubicBezTo>
                    <a:pt x="20329" y="5151"/>
                    <a:pt x="20647" y="5242"/>
                    <a:pt x="20965" y="5151"/>
                  </a:cubicBezTo>
                  <a:cubicBezTo>
                    <a:pt x="21124" y="5151"/>
                    <a:pt x="21441" y="5151"/>
                    <a:pt x="21600" y="5151"/>
                  </a:cubicBezTo>
                  <a:cubicBezTo>
                    <a:pt x="21600" y="5151"/>
                    <a:pt x="21600" y="5151"/>
                    <a:pt x="21600" y="5151"/>
                  </a:cubicBezTo>
                  <a:cubicBezTo>
                    <a:pt x="21600" y="5061"/>
                    <a:pt x="21600" y="5061"/>
                    <a:pt x="21600" y="5061"/>
                  </a:cubicBezTo>
                  <a:cubicBezTo>
                    <a:pt x="21600" y="5061"/>
                    <a:pt x="21600" y="5061"/>
                    <a:pt x="21600" y="5061"/>
                  </a:cubicBezTo>
                  <a:cubicBezTo>
                    <a:pt x="21600" y="4971"/>
                    <a:pt x="21600" y="4971"/>
                    <a:pt x="21441" y="4971"/>
                  </a:cubicBezTo>
                  <a:cubicBezTo>
                    <a:pt x="21441" y="4880"/>
                    <a:pt x="20806" y="4519"/>
                    <a:pt x="20965" y="4338"/>
                  </a:cubicBezTo>
                  <a:cubicBezTo>
                    <a:pt x="20965" y="4248"/>
                    <a:pt x="21124" y="4157"/>
                    <a:pt x="21441" y="4157"/>
                  </a:cubicBezTo>
                  <a:cubicBezTo>
                    <a:pt x="21441" y="4157"/>
                    <a:pt x="21441" y="3977"/>
                    <a:pt x="21441" y="3796"/>
                  </a:cubicBezTo>
                  <a:cubicBezTo>
                    <a:pt x="21441" y="3705"/>
                    <a:pt x="21441" y="3615"/>
                    <a:pt x="21282" y="3615"/>
                  </a:cubicBezTo>
                  <a:cubicBezTo>
                    <a:pt x="20965" y="3525"/>
                    <a:pt x="20965" y="3163"/>
                    <a:pt x="20965" y="2982"/>
                  </a:cubicBezTo>
                  <a:cubicBezTo>
                    <a:pt x="20965" y="2892"/>
                    <a:pt x="20965" y="2711"/>
                    <a:pt x="20965" y="2711"/>
                  </a:cubicBezTo>
                  <a:cubicBezTo>
                    <a:pt x="20329" y="2531"/>
                    <a:pt x="20488" y="2079"/>
                    <a:pt x="20647" y="1717"/>
                  </a:cubicBezTo>
                  <a:cubicBezTo>
                    <a:pt x="20647" y="1627"/>
                    <a:pt x="20647" y="1627"/>
                    <a:pt x="20647" y="1536"/>
                  </a:cubicBezTo>
                  <a:cubicBezTo>
                    <a:pt x="20647" y="1446"/>
                    <a:pt x="19535" y="1175"/>
                    <a:pt x="19059" y="994"/>
                  </a:cubicBezTo>
                  <a:cubicBezTo>
                    <a:pt x="18741" y="994"/>
                    <a:pt x="18582" y="904"/>
                    <a:pt x="18265" y="904"/>
                  </a:cubicBezTo>
                  <a:cubicBezTo>
                    <a:pt x="17788" y="723"/>
                    <a:pt x="17312" y="542"/>
                    <a:pt x="16994" y="362"/>
                  </a:cubicBezTo>
                  <a:cubicBezTo>
                    <a:pt x="16835" y="271"/>
                    <a:pt x="16676" y="181"/>
                    <a:pt x="16359" y="90"/>
                  </a:cubicBezTo>
                  <a:cubicBezTo>
                    <a:pt x="16359" y="90"/>
                    <a:pt x="16200" y="0"/>
                    <a:pt x="16200" y="0"/>
                  </a:cubicBezTo>
                  <a:cubicBezTo>
                    <a:pt x="16200" y="0"/>
                    <a:pt x="16200" y="0"/>
                    <a:pt x="16200" y="0"/>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57" name="Form">
              <a:extLst>
                <a:ext uri="{FF2B5EF4-FFF2-40B4-BE49-F238E27FC236}">
                  <a16:creationId xmlns:a16="http://schemas.microsoft.com/office/drawing/2014/main" id="{B420A6AC-0F72-4E32-AB96-455A81B45EAB}"/>
                </a:ext>
              </a:extLst>
            </p:cNvPr>
            <p:cNvSpPr/>
            <p:nvPr/>
          </p:nvSpPr>
          <p:spPr>
            <a:xfrm>
              <a:off x="1274181" y="798505"/>
              <a:ext cx="162363" cy="109693"/>
            </a:xfrm>
            <a:custGeom>
              <a:avLst/>
              <a:gdLst/>
              <a:ahLst/>
              <a:cxnLst>
                <a:cxn ang="0">
                  <a:pos x="wd2" y="hd2"/>
                </a:cxn>
                <a:cxn ang="5400000">
                  <a:pos x="wd2" y="hd2"/>
                </a:cxn>
                <a:cxn ang="10800000">
                  <a:pos x="wd2" y="hd2"/>
                </a:cxn>
                <a:cxn ang="16200000">
                  <a:pos x="wd2" y="hd2"/>
                </a:cxn>
              </a:cxnLst>
              <a:rect l="0" t="0" r="r" b="b"/>
              <a:pathLst>
                <a:path w="21600" h="21178" extrusionOk="0">
                  <a:moveTo>
                    <a:pt x="18450" y="21178"/>
                  </a:moveTo>
                  <a:cubicBezTo>
                    <a:pt x="18450" y="21178"/>
                    <a:pt x="18450" y="21178"/>
                    <a:pt x="18450" y="20458"/>
                  </a:cubicBezTo>
                  <a:cubicBezTo>
                    <a:pt x="18900" y="20458"/>
                    <a:pt x="18900" y="20458"/>
                    <a:pt x="18900" y="20458"/>
                  </a:cubicBezTo>
                  <a:cubicBezTo>
                    <a:pt x="18900" y="19738"/>
                    <a:pt x="18900" y="19738"/>
                    <a:pt x="19350" y="19738"/>
                  </a:cubicBezTo>
                  <a:cubicBezTo>
                    <a:pt x="19350" y="19738"/>
                    <a:pt x="19350" y="19738"/>
                    <a:pt x="19350" y="19738"/>
                  </a:cubicBezTo>
                  <a:cubicBezTo>
                    <a:pt x="19350" y="19738"/>
                    <a:pt x="19350" y="19738"/>
                    <a:pt x="19350" y="19738"/>
                  </a:cubicBezTo>
                  <a:cubicBezTo>
                    <a:pt x="19350" y="19018"/>
                    <a:pt x="19800" y="19018"/>
                    <a:pt x="20250" y="18298"/>
                  </a:cubicBezTo>
                  <a:cubicBezTo>
                    <a:pt x="20250" y="18298"/>
                    <a:pt x="20250" y="18298"/>
                    <a:pt x="20250" y="18298"/>
                  </a:cubicBezTo>
                  <a:cubicBezTo>
                    <a:pt x="20250" y="18298"/>
                    <a:pt x="20250" y="18298"/>
                    <a:pt x="20250" y="18298"/>
                  </a:cubicBezTo>
                  <a:cubicBezTo>
                    <a:pt x="19350" y="16858"/>
                    <a:pt x="19350" y="16138"/>
                    <a:pt x="18900" y="13978"/>
                  </a:cubicBezTo>
                  <a:cubicBezTo>
                    <a:pt x="18900" y="12538"/>
                    <a:pt x="18900" y="11818"/>
                    <a:pt x="18900" y="11818"/>
                  </a:cubicBezTo>
                  <a:cubicBezTo>
                    <a:pt x="18900" y="10378"/>
                    <a:pt x="18450" y="9658"/>
                    <a:pt x="18900" y="8938"/>
                  </a:cubicBezTo>
                  <a:cubicBezTo>
                    <a:pt x="18900" y="7498"/>
                    <a:pt x="19350" y="6778"/>
                    <a:pt x="19800" y="6058"/>
                  </a:cubicBezTo>
                  <a:cubicBezTo>
                    <a:pt x="19800" y="5338"/>
                    <a:pt x="20250" y="5338"/>
                    <a:pt x="20700" y="3898"/>
                  </a:cubicBezTo>
                  <a:cubicBezTo>
                    <a:pt x="20700" y="3178"/>
                    <a:pt x="21150" y="2458"/>
                    <a:pt x="21600" y="1738"/>
                  </a:cubicBezTo>
                  <a:cubicBezTo>
                    <a:pt x="21600" y="1738"/>
                    <a:pt x="21600" y="1738"/>
                    <a:pt x="21600" y="1738"/>
                  </a:cubicBezTo>
                  <a:cubicBezTo>
                    <a:pt x="21600" y="1738"/>
                    <a:pt x="21600" y="1738"/>
                    <a:pt x="21600" y="1738"/>
                  </a:cubicBezTo>
                  <a:cubicBezTo>
                    <a:pt x="21600" y="1738"/>
                    <a:pt x="21600" y="1738"/>
                    <a:pt x="21600" y="1738"/>
                  </a:cubicBezTo>
                  <a:cubicBezTo>
                    <a:pt x="20250" y="2458"/>
                    <a:pt x="18450" y="1738"/>
                    <a:pt x="16650" y="1018"/>
                  </a:cubicBezTo>
                  <a:cubicBezTo>
                    <a:pt x="14850" y="298"/>
                    <a:pt x="13050" y="-422"/>
                    <a:pt x="11700" y="298"/>
                  </a:cubicBezTo>
                  <a:cubicBezTo>
                    <a:pt x="10800" y="298"/>
                    <a:pt x="9900" y="298"/>
                    <a:pt x="8550" y="1018"/>
                  </a:cubicBezTo>
                  <a:cubicBezTo>
                    <a:pt x="6750" y="1018"/>
                    <a:pt x="3600" y="1738"/>
                    <a:pt x="2700" y="2458"/>
                  </a:cubicBezTo>
                  <a:cubicBezTo>
                    <a:pt x="2250" y="3898"/>
                    <a:pt x="1350" y="4618"/>
                    <a:pt x="450" y="4618"/>
                  </a:cubicBezTo>
                  <a:cubicBezTo>
                    <a:pt x="450" y="5338"/>
                    <a:pt x="0" y="5338"/>
                    <a:pt x="0" y="5338"/>
                  </a:cubicBezTo>
                  <a:cubicBezTo>
                    <a:pt x="900" y="6778"/>
                    <a:pt x="900" y="8218"/>
                    <a:pt x="900" y="8938"/>
                  </a:cubicBezTo>
                  <a:cubicBezTo>
                    <a:pt x="450" y="9658"/>
                    <a:pt x="450" y="10378"/>
                    <a:pt x="900" y="10378"/>
                  </a:cubicBezTo>
                  <a:cubicBezTo>
                    <a:pt x="2250" y="13258"/>
                    <a:pt x="2250" y="13258"/>
                    <a:pt x="3150" y="12538"/>
                  </a:cubicBezTo>
                  <a:cubicBezTo>
                    <a:pt x="4050" y="12538"/>
                    <a:pt x="5400" y="13258"/>
                    <a:pt x="5850" y="14698"/>
                  </a:cubicBezTo>
                  <a:cubicBezTo>
                    <a:pt x="5850" y="14698"/>
                    <a:pt x="5850" y="15418"/>
                    <a:pt x="5850" y="16138"/>
                  </a:cubicBezTo>
                  <a:cubicBezTo>
                    <a:pt x="5850" y="16138"/>
                    <a:pt x="5850" y="16138"/>
                    <a:pt x="5850" y="16138"/>
                  </a:cubicBezTo>
                  <a:cubicBezTo>
                    <a:pt x="6300" y="16138"/>
                    <a:pt x="6300" y="16138"/>
                    <a:pt x="6750" y="16138"/>
                  </a:cubicBezTo>
                  <a:cubicBezTo>
                    <a:pt x="6750" y="16138"/>
                    <a:pt x="7200" y="16138"/>
                    <a:pt x="7200" y="16138"/>
                  </a:cubicBezTo>
                  <a:cubicBezTo>
                    <a:pt x="7650" y="16138"/>
                    <a:pt x="8100" y="16138"/>
                    <a:pt x="8100" y="16138"/>
                  </a:cubicBezTo>
                  <a:cubicBezTo>
                    <a:pt x="9450" y="16138"/>
                    <a:pt x="9900" y="16138"/>
                    <a:pt x="10350" y="16138"/>
                  </a:cubicBezTo>
                  <a:cubicBezTo>
                    <a:pt x="10350" y="16858"/>
                    <a:pt x="10350" y="16858"/>
                    <a:pt x="10350" y="16858"/>
                  </a:cubicBezTo>
                  <a:cubicBezTo>
                    <a:pt x="13500" y="20458"/>
                    <a:pt x="14400" y="21178"/>
                    <a:pt x="14400" y="21178"/>
                  </a:cubicBezTo>
                  <a:cubicBezTo>
                    <a:pt x="14400" y="21178"/>
                    <a:pt x="14850" y="21178"/>
                    <a:pt x="14850" y="21178"/>
                  </a:cubicBezTo>
                  <a:cubicBezTo>
                    <a:pt x="14850" y="21178"/>
                    <a:pt x="14850" y="20458"/>
                    <a:pt x="14850" y="20458"/>
                  </a:cubicBezTo>
                  <a:cubicBezTo>
                    <a:pt x="14850" y="20458"/>
                    <a:pt x="14850" y="20458"/>
                    <a:pt x="15300" y="20458"/>
                  </a:cubicBezTo>
                  <a:cubicBezTo>
                    <a:pt x="15300" y="20458"/>
                    <a:pt x="15300" y="20458"/>
                    <a:pt x="15300" y="20458"/>
                  </a:cubicBezTo>
                  <a:cubicBezTo>
                    <a:pt x="16200" y="20458"/>
                    <a:pt x="17100" y="21178"/>
                    <a:pt x="18450" y="21178"/>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58" name="Form">
              <a:extLst>
                <a:ext uri="{FF2B5EF4-FFF2-40B4-BE49-F238E27FC236}">
                  <a16:creationId xmlns:a16="http://schemas.microsoft.com/office/drawing/2014/main" id="{10D221C8-EA4D-44B1-9B4F-8EBD6245F490}"/>
                </a:ext>
              </a:extLst>
            </p:cNvPr>
            <p:cNvSpPr/>
            <p:nvPr/>
          </p:nvSpPr>
          <p:spPr>
            <a:xfrm>
              <a:off x="589440" y="0"/>
              <a:ext cx="967110" cy="879039"/>
            </a:xfrm>
            <a:custGeom>
              <a:avLst/>
              <a:gdLst/>
              <a:ahLst/>
              <a:cxnLst>
                <a:cxn ang="0">
                  <a:pos x="wd2" y="hd2"/>
                </a:cxn>
                <a:cxn ang="5400000">
                  <a:pos x="wd2" y="hd2"/>
                </a:cxn>
                <a:cxn ang="10800000">
                  <a:pos x="wd2" y="hd2"/>
                </a:cxn>
                <a:cxn ang="16200000">
                  <a:pos x="wd2" y="hd2"/>
                </a:cxn>
              </a:cxnLst>
              <a:rect l="0" t="0" r="r" b="b"/>
              <a:pathLst>
                <a:path w="21600" h="21493" extrusionOk="0">
                  <a:moveTo>
                    <a:pt x="13141" y="3560"/>
                  </a:moveTo>
                  <a:cubicBezTo>
                    <a:pt x="13217" y="3470"/>
                    <a:pt x="13217" y="3470"/>
                    <a:pt x="13292" y="3379"/>
                  </a:cubicBezTo>
                  <a:cubicBezTo>
                    <a:pt x="13292" y="3379"/>
                    <a:pt x="13292" y="3379"/>
                    <a:pt x="13292" y="3379"/>
                  </a:cubicBezTo>
                  <a:cubicBezTo>
                    <a:pt x="13292" y="3289"/>
                    <a:pt x="13368" y="3289"/>
                    <a:pt x="13443" y="3199"/>
                  </a:cubicBezTo>
                  <a:cubicBezTo>
                    <a:pt x="13443" y="3199"/>
                    <a:pt x="13443" y="3199"/>
                    <a:pt x="13443" y="3199"/>
                  </a:cubicBezTo>
                  <a:cubicBezTo>
                    <a:pt x="13519" y="3199"/>
                    <a:pt x="13519" y="3199"/>
                    <a:pt x="13594" y="3108"/>
                  </a:cubicBezTo>
                  <a:cubicBezTo>
                    <a:pt x="13594" y="3108"/>
                    <a:pt x="13594" y="3108"/>
                    <a:pt x="13594" y="3108"/>
                  </a:cubicBezTo>
                  <a:cubicBezTo>
                    <a:pt x="13670" y="3108"/>
                    <a:pt x="13745" y="3108"/>
                    <a:pt x="13745" y="3108"/>
                  </a:cubicBezTo>
                  <a:cubicBezTo>
                    <a:pt x="13972" y="3199"/>
                    <a:pt x="14123" y="3379"/>
                    <a:pt x="14274" y="3560"/>
                  </a:cubicBezTo>
                  <a:cubicBezTo>
                    <a:pt x="14425" y="3741"/>
                    <a:pt x="14576" y="3922"/>
                    <a:pt x="14727" y="3922"/>
                  </a:cubicBezTo>
                  <a:cubicBezTo>
                    <a:pt x="14803" y="4012"/>
                    <a:pt x="14878" y="4012"/>
                    <a:pt x="14954" y="4012"/>
                  </a:cubicBezTo>
                  <a:cubicBezTo>
                    <a:pt x="15180" y="4102"/>
                    <a:pt x="15331" y="4102"/>
                    <a:pt x="15407" y="4102"/>
                  </a:cubicBezTo>
                  <a:cubicBezTo>
                    <a:pt x="15407" y="4102"/>
                    <a:pt x="15483" y="4102"/>
                    <a:pt x="15483" y="4102"/>
                  </a:cubicBezTo>
                  <a:cubicBezTo>
                    <a:pt x="15558" y="3922"/>
                    <a:pt x="15785" y="3922"/>
                    <a:pt x="16011" y="4012"/>
                  </a:cubicBezTo>
                  <a:cubicBezTo>
                    <a:pt x="16087" y="4012"/>
                    <a:pt x="16162" y="4102"/>
                    <a:pt x="16238" y="4102"/>
                  </a:cubicBezTo>
                  <a:cubicBezTo>
                    <a:pt x="16238" y="4012"/>
                    <a:pt x="16313" y="4012"/>
                    <a:pt x="16313" y="4012"/>
                  </a:cubicBezTo>
                  <a:cubicBezTo>
                    <a:pt x="16464" y="4012"/>
                    <a:pt x="16540" y="4193"/>
                    <a:pt x="16615" y="4283"/>
                  </a:cubicBezTo>
                  <a:cubicBezTo>
                    <a:pt x="16615" y="4283"/>
                    <a:pt x="16615" y="4283"/>
                    <a:pt x="16615" y="4283"/>
                  </a:cubicBezTo>
                  <a:cubicBezTo>
                    <a:pt x="16615" y="4283"/>
                    <a:pt x="16615" y="4283"/>
                    <a:pt x="16615" y="4283"/>
                  </a:cubicBezTo>
                  <a:cubicBezTo>
                    <a:pt x="16691" y="4193"/>
                    <a:pt x="16691" y="4012"/>
                    <a:pt x="16691" y="3922"/>
                  </a:cubicBezTo>
                  <a:cubicBezTo>
                    <a:pt x="16691" y="3831"/>
                    <a:pt x="16766" y="3650"/>
                    <a:pt x="16993" y="3650"/>
                  </a:cubicBezTo>
                  <a:cubicBezTo>
                    <a:pt x="17069" y="3650"/>
                    <a:pt x="17069" y="3650"/>
                    <a:pt x="17144" y="3650"/>
                  </a:cubicBezTo>
                  <a:cubicBezTo>
                    <a:pt x="17220" y="3650"/>
                    <a:pt x="17220" y="3650"/>
                    <a:pt x="17220" y="3650"/>
                  </a:cubicBezTo>
                  <a:cubicBezTo>
                    <a:pt x="17220" y="3560"/>
                    <a:pt x="17220" y="3379"/>
                    <a:pt x="17144" y="3289"/>
                  </a:cubicBezTo>
                  <a:cubicBezTo>
                    <a:pt x="17144" y="3199"/>
                    <a:pt x="17144" y="3018"/>
                    <a:pt x="17144" y="2927"/>
                  </a:cubicBezTo>
                  <a:cubicBezTo>
                    <a:pt x="17144" y="2656"/>
                    <a:pt x="17371" y="2476"/>
                    <a:pt x="17446" y="2385"/>
                  </a:cubicBezTo>
                  <a:cubicBezTo>
                    <a:pt x="17522" y="2385"/>
                    <a:pt x="17673" y="2295"/>
                    <a:pt x="17673" y="2295"/>
                  </a:cubicBezTo>
                  <a:cubicBezTo>
                    <a:pt x="17673" y="1933"/>
                    <a:pt x="17975" y="1933"/>
                    <a:pt x="18201" y="1933"/>
                  </a:cubicBezTo>
                  <a:cubicBezTo>
                    <a:pt x="18277" y="1933"/>
                    <a:pt x="18277" y="1933"/>
                    <a:pt x="18277" y="1933"/>
                  </a:cubicBezTo>
                  <a:cubicBezTo>
                    <a:pt x="18428" y="1933"/>
                    <a:pt x="18503" y="1933"/>
                    <a:pt x="18579" y="1843"/>
                  </a:cubicBezTo>
                  <a:cubicBezTo>
                    <a:pt x="18655" y="1753"/>
                    <a:pt x="18806" y="1662"/>
                    <a:pt x="19032" y="1662"/>
                  </a:cubicBezTo>
                  <a:cubicBezTo>
                    <a:pt x="19259" y="1662"/>
                    <a:pt x="19410" y="1753"/>
                    <a:pt x="19485" y="1933"/>
                  </a:cubicBezTo>
                  <a:cubicBezTo>
                    <a:pt x="19561" y="2024"/>
                    <a:pt x="19712" y="2114"/>
                    <a:pt x="19863" y="2204"/>
                  </a:cubicBezTo>
                  <a:cubicBezTo>
                    <a:pt x="20090" y="2385"/>
                    <a:pt x="20316" y="2476"/>
                    <a:pt x="20392" y="2747"/>
                  </a:cubicBezTo>
                  <a:cubicBezTo>
                    <a:pt x="20392" y="2747"/>
                    <a:pt x="20392" y="2837"/>
                    <a:pt x="20392" y="2927"/>
                  </a:cubicBezTo>
                  <a:cubicBezTo>
                    <a:pt x="20392" y="2927"/>
                    <a:pt x="20392" y="2927"/>
                    <a:pt x="20392" y="2927"/>
                  </a:cubicBezTo>
                  <a:cubicBezTo>
                    <a:pt x="20392" y="2927"/>
                    <a:pt x="20467" y="2927"/>
                    <a:pt x="20467" y="2927"/>
                  </a:cubicBezTo>
                  <a:cubicBezTo>
                    <a:pt x="20467" y="2927"/>
                    <a:pt x="20467" y="2927"/>
                    <a:pt x="20467" y="2927"/>
                  </a:cubicBezTo>
                  <a:cubicBezTo>
                    <a:pt x="20543" y="2927"/>
                    <a:pt x="20618" y="2927"/>
                    <a:pt x="20618" y="2927"/>
                  </a:cubicBezTo>
                  <a:cubicBezTo>
                    <a:pt x="20694" y="2927"/>
                    <a:pt x="20769" y="2837"/>
                    <a:pt x="20845" y="2747"/>
                  </a:cubicBezTo>
                  <a:cubicBezTo>
                    <a:pt x="20920" y="2747"/>
                    <a:pt x="20920" y="2656"/>
                    <a:pt x="20920" y="2656"/>
                  </a:cubicBezTo>
                  <a:cubicBezTo>
                    <a:pt x="20845" y="2656"/>
                    <a:pt x="20769" y="2656"/>
                    <a:pt x="20694" y="2566"/>
                  </a:cubicBezTo>
                  <a:cubicBezTo>
                    <a:pt x="20618" y="2476"/>
                    <a:pt x="20618" y="2385"/>
                    <a:pt x="20618" y="2295"/>
                  </a:cubicBezTo>
                  <a:cubicBezTo>
                    <a:pt x="20543" y="2295"/>
                    <a:pt x="20392" y="2114"/>
                    <a:pt x="20316" y="2114"/>
                  </a:cubicBezTo>
                  <a:cubicBezTo>
                    <a:pt x="20165" y="2024"/>
                    <a:pt x="20090" y="1933"/>
                    <a:pt x="20014" y="1843"/>
                  </a:cubicBezTo>
                  <a:cubicBezTo>
                    <a:pt x="20014" y="1753"/>
                    <a:pt x="20014" y="1662"/>
                    <a:pt x="20090" y="1662"/>
                  </a:cubicBezTo>
                  <a:cubicBezTo>
                    <a:pt x="20165" y="1481"/>
                    <a:pt x="20467" y="1481"/>
                    <a:pt x="20694" y="1662"/>
                  </a:cubicBezTo>
                  <a:cubicBezTo>
                    <a:pt x="20845" y="1753"/>
                    <a:pt x="20845" y="1753"/>
                    <a:pt x="21071" y="1481"/>
                  </a:cubicBezTo>
                  <a:cubicBezTo>
                    <a:pt x="21222" y="1301"/>
                    <a:pt x="21449" y="1301"/>
                    <a:pt x="21524" y="1301"/>
                  </a:cubicBezTo>
                  <a:cubicBezTo>
                    <a:pt x="21600" y="1301"/>
                    <a:pt x="21600" y="1301"/>
                    <a:pt x="21600" y="1301"/>
                  </a:cubicBezTo>
                  <a:cubicBezTo>
                    <a:pt x="21524" y="1210"/>
                    <a:pt x="21449" y="1210"/>
                    <a:pt x="21449" y="1120"/>
                  </a:cubicBezTo>
                  <a:cubicBezTo>
                    <a:pt x="21298" y="1120"/>
                    <a:pt x="21222" y="1030"/>
                    <a:pt x="21222" y="939"/>
                  </a:cubicBezTo>
                  <a:cubicBezTo>
                    <a:pt x="21147" y="849"/>
                    <a:pt x="20920" y="668"/>
                    <a:pt x="20694" y="758"/>
                  </a:cubicBezTo>
                  <a:cubicBezTo>
                    <a:pt x="20694" y="758"/>
                    <a:pt x="20618" y="758"/>
                    <a:pt x="20543" y="758"/>
                  </a:cubicBezTo>
                  <a:cubicBezTo>
                    <a:pt x="20392" y="758"/>
                    <a:pt x="20316" y="668"/>
                    <a:pt x="20241" y="578"/>
                  </a:cubicBezTo>
                  <a:cubicBezTo>
                    <a:pt x="20165" y="487"/>
                    <a:pt x="20165" y="487"/>
                    <a:pt x="20165" y="487"/>
                  </a:cubicBezTo>
                  <a:cubicBezTo>
                    <a:pt x="20165" y="487"/>
                    <a:pt x="20090" y="487"/>
                    <a:pt x="20090" y="487"/>
                  </a:cubicBezTo>
                  <a:cubicBezTo>
                    <a:pt x="19938" y="487"/>
                    <a:pt x="19712" y="668"/>
                    <a:pt x="19712" y="849"/>
                  </a:cubicBezTo>
                  <a:cubicBezTo>
                    <a:pt x="19712" y="1391"/>
                    <a:pt x="19334" y="1391"/>
                    <a:pt x="19183" y="1210"/>
                  </a:cubicBezTo>
                  <a:cubicBezTo>
                    <a:pt x="19183" y="1120"/>
                    <a:pt x="19183" y="939"/>
                    <a:pt x="19259" y="849"/>
                  </a:cubicBezTo>
                  <a:cubicBezTo>
                    <a:pt x="19259" y="849"/>
                    <a:pt x="19259" y="758"/>
                    <a:pt x="19259" y="668"/>
                  </a:cubicBezTo>
                  <a:cubicBezTo>
                    <a:pt x="19183" y="668"/>
                    <a:pt x="19183" y="578"/>
                    <a:pt x="19183" y="487"/>
                  </a:cubicBezTo>
                  <a:cubicBezTo>
                    <a:pt x="19259" y="397"/>
                    <a:pt x="19259" y="216"/>
                    <a:pt x="19410" y="216"/>
                  </a:cubicBezTo>
                  <a:cubicBezTo>
                    <a:pt x="19410" y="216"/>
                    <a:pt x="19410" y="216"/>
                    <a:pt x="19410" y="126"/>
                  </a:cubicBezTo>
                  <a:cubicBezTo>
                    <a:pt x="19334" y="35"/>
                    <a:pt x="19259" y="35"/>
                    <a:pt x="19108" y="35"/>
                  </a:cubicBezTo>
                  <a:cubicBezTo>
                    <a:pt x="18881" y="-55"/>
                    <a:pt x="18806" y="126"/>
                    <a:pt x="18730" y="126"/>
                  </a:cubicBezTo>
                  <a:cubicBezTo>
                    <a:pt x="18730" y="216"/>
                    <a:pt x="18730" y="307"/>
                    <a:pt x="18730" y="307"/>
                  </a:cubicBezTo>
                  <a:cubicBezTo>
                    <a:pt x="18730" y="307"/>
                    <a:pt x="18806" y="487"/>
                    <a:pt x="18730" y="668"/>
                  </a:cubicBezTo>
                  <a:cubicBezTo>
                    <a:pt x="18655" y="939"/>
                    <a:pt x="18352" y="1391"/>
                    <a:pt x="18050" y="1391"/>
                  </a:cubicBezTo>
                  <a:cubicBezTo>
                    <a:pt x="17975" y="1391"/>
                    <a:pt x="17975" y="1301"/>
                    <a:pt x="17899" y="1301"/>
                  </a:cubicBezTo>
                  <a:cubicBezTo>
                    <a:pt x="17824" y="1120"/>
                    <a:pt x="17824" y="939"/>
                    <a:pt x="17899" y="668"/>
                  </a:cubicBezTo>
                  <a:cubicBezTo>
                    <a:pt x="17899" y="578"/>
                    <a:pt x="17899" y="487"/>
                    <a:pt x="17975" y="487"/>
                  </a:cubicBezTo>
                  <a:cubicBezTo>
                    <a:pt x="17899" y="487"/>
                    <a:pt x="17824" y="578"/>
                    <a:pt x="17673" y="758"/>
                  </a:cubicBezTo>
                  <a:cubicBezTo>
                    <a:pt x="17597" y="939"/>
                    <a:pt x="17522" y="1030"/>
                    <a:pt x="17446" y="1120"/>
                  </a:cubicBezTo>
                  <a:cubicBezTo>
                    <a:pt x="17144" y="1481"/>
                    <a:pt x="16993" y="1753"/>
                    <a:pt x="16766" y="1843"/>
                  </a:cubicBezTo>
                  <a:cubicBezTo>
                    <a:pt x="16691" y="1843"/>
                    <a:pt x="16691" y="1843"/>
                    <a:pt x="16691" y="1843"/>
                  </a:cubicBezTo>
                  <a:cubicBezTo>
                    <a:pt x="16615" y="1843"/>
                    <a:pt x="16464" y="1753"/>
                    <a:pt x="16464" y="1572"/>
                  </a:cubicBezTo>
                  <a:cubicBezTo>
                    <a:pt x="16389" y="1391"/>
                    <a:pt x="16540" y="1030"/>
                    <a:pt x="16842" y="849"/>
                  </a:cubicBezTo>
                  <a:cubicBezTo>
                    <a:pt x="16917" y="758"/>
                    <a:pt x="16993" y="578"/>
                    <a:pt x="17069" y="397"/>
                  </a:cubicBezTo>
                  <a:cubicBezTo>
                    <a:pt x="17144" y="216"/>
                    <a:pt x="17220" y="35"/>
                    <a:pt x="17371" y="35"/>
                  </a:cubicBezTo>
                  <a:cubicBezTo>
                    <a:pt x="17371" y="35"/>
                    <a:pt x="17371" y="35"/>
                    <a:pt x="17295" y="35"/>
                  </a:cubicBezTo>
                  <a:cubicBezTo>
                    <a:pt x="17220" y="-55"/>
                    <a:pt x="17144" y="35"/>
                    <a:pt x="17069" y="216"/>
                  </a:cubicBezTo>
                  <a:cubicBezTo>
                    <a:pt x="17069" y="307"/>
                    <a:pt x="16993" y="307"/>
                    <a:pt x="16993" y="397"/>
                  </a:cubicBezTo>
                  <a:cubicBezTo>
                    <a:pt x="16842" y="487"/>
                    <a:pt x="16615" y="487"/>
                    <a:pt x="16464" y="397"/>
                  </a:cubicBezTo>
                  <a:cubicBezTo>
                    <a:pt x="16389" y="397"/>
                    <a:pt x="16389" y="397"/>
                    <a:pt x="16389" y="397"/>
                  </a:cubicBezTo>
                  <a:cubicBezTo>
                    <a:pt x="16313" y="397"/>
                    <a:pt x="16313" y="397"/>
                    <a:pt x="16313" y="487"/>
                  </a:cubicBezTo>
                  <a:cubicBezTo>
                    <a:pt x="16238" y="487"/>
                    <a:pt x="16238" y="487"/>
                    <a:pt x="16238" y="487"/>
                  </a:cubicBezTo>
                  <a:cubicBezTo>
                    <a:pt x="16313" y="578"/>
                    <a:pt x="16313" y="758"/>
                    <a:pt x="16313" y="849"/>
                  </a:cubicBezTo>
                  <a:cubicBezTo>
                    <a:pt x="16238" y="939"/>
                    <a:pt x="16162" y="1030"/>
                    <a:pt x="16087" y="1030"/>
                  </a:cubicBezTo>
                  <a:cubicBezTo>
                    <a:pt x="16011" y="1030"/>
                    <a:pt x="15860" y="1030"/>
                    <a:pt x="15785" y="849"/>
                  </a:cubicBezTo>
                  <a:cubicBezTo>
                    <a:pt x="15785" y="758"/>
                    <a:pt x="15785" y="758"/>
                    <a:pt x="15785" y="758"/>
                  </a:cubicBezTo>
                  <a:cubicBezTo>
                    <a:pt x="15709" y="758"/>
                    <a:pt x="15558" y="849"/>
                    <a:pt x="15483" y="1030"/>
                  </a:cubicBezTo>
                  <a:cubicBezTo>
                    <a:pt x="15407" y="1120"/>
                    <a:pt x="15331" y="1210"/>
                    <a:pt x="15331" y="1301"/>
                  </a:cubicBezTo>
                  <a:cubicBezTo>
                    <a:pt x="15331" y="1391"/>
                    <a:pt x="15407" y="1572"/>
                    <a:pt x="15407" y="1662"/>
                  </a:cubicBezTo>
                  <a:cubicBezTo>
                    <a:pt x="15331" y="1933"/>
                    <a:pt x="15256" y="2024"/>
                    <a:pt x="15105" y="2114"/>
                  </a:cubicBezTo>
                  <a:cubicBezTo>
                    <a:pt x="15029" y="2114"/>
                    <a:pt x="15029" y="2114"/>
                    <a:pt x="15029" y="2114"/>
                  </a:cubicBezTo>
                  <a:cubicBezTo>
                    <a:pt x="14803" y="2114"/>
                    <a:pt x="14727" y="1843"/>
                    <a:pt x="14727" y="1572"/>
                  </a:cubicBezTo>
                  <a:cubicBezTo>
                    <a:pt x="14727" y="1572"/>
                    <a:pt x="14727" y="1572"/>
                    <a:pt x="14727" y="1481"/>
                  </a:cubicBezTo>
                  <a:cubicBezTo>
                    <a:pt x="14727" y="1481"/>
                    <a:pt x="14727" y="1572"/>
                    <a:pt x="14727" y="1572"/>
                  </a:cubicBezTo>
                  <a:cubicBezTo>
                    <a:pt x="14652" y="1662"/>
                    <a:pt x="14576" y="1753"/>
                    <a:pt x="14350" y="1753"/>
                  </a:cubicBezTo>
                  <a:cubicBezTo>
                    <a:pt x="14274" y="1753"/>
                    <a:pt x="14123" y="1753"/>
                    <a:pt x="14048" y="1662"/>
                  </a:cubicBezTo>
                  <a:cubicBezTo>
                    <a:pt x="14048" y="1572"/>
                    <a:pt x="13897" y="1572"/>
                    <a:pt x="13745" y="1572"/>
                  </a:cubicBezTo>
                  <a:cubicBezTo>
                    <a:pt x="13821" y="1662"/>
                    <a:pt x="13821" y="1662"/>
                    <a:pt x="13821" y="1662"/>
                  </a:cubicBezTo>
                  <a:cubicBezTo>
                    <a:pt x="14048" y="1753"/>
                    <a:pt x="14123" y="1843"/>
                    <a:pt x="14199" y="2024"/>
                  </a:cubicBezTo>
                  <a:cubicBezTo>
                    <a:pt x="14199" y="2114"/>
                    <a:pt x="14199" y="2114"/>
                    <a:pt x="14199" y="2114"/>
                  </a:cubicBezTo>
                  <a:cubicBezTo>
                    <a:pt x="14123" y="2204"/>
                    <a:pt x="14123" y="2204"/>
                    <a:pt x="14123" y="2204"/>
                  </a:cubicBezTo>
                  <a:cubicBezTo>
                    <a:pt x="14048" y="2295"/>
                    <a:pt x="13972" y="2295"/>
                    <a:pt x="13821" y="2204"/>
                  </a:cubicBezTo>
                  <a:cubicBezTo>
                    <a:pt x="13745" y="2204"/>
                    <a:pt x="13745" y="2114"/>
                    <a:pt x="13670" y="2114"/>
                  </a:cubicBezTo>
                  <a:cubicBezTo>
                    <a:pt x="13594" y="2204"/>
                    <a:pt x="13443" y="2204"/>
                    <a:pt x="13217" y="2024"/>
                  </a:cubicBezTo>
                  <a:cubicBezTo>
                    <a:pt x="13292" y="2114"/>
                    <a:pt x="13217" y="2204"/>
                    <a:pt x="13217" y="2295"/>
                  </a:cubicBezTo>
                  <a:cubicBezTo>
                    <a:pt x="13217" y="2385"/>
                    <a:pt x="13217" y="2385"/>
                    <a:pt x="13217" y="2476"/>
                  </a:cubicBezTo>
                  <a:cubicBezTo>
                    <a:pt x="13217" y="2927"/>
                    <a:pt x="12839" y="2927"/>
                    <a:pt x="12688" y="2656"/>
                  </a:cubicBezTo>
                  <a:cubicBezTo>
                    <a:pt x="12613" y="2566"/>
                    <a:pt x="12613" y="2385"/>
                    <a:pt x="12613" y="2295"/>
                  </a:cubicBezTo>
                  <a:cubicBezTo>
                    <a:pt x="12537" y="2295"/>
                    <a:pt x="12462" y="2295"/>
                    <a:pt x="12386" y="2385"/>
                  </a:cubicBezTo>
                  <a:cubicBezTo>
                    <a:pt x="12310" y="2476"/>
                    <a:pt x="12310" y="2476"/>
                    <a:pt x="12235" y="2476"/>
                  </a:cubicBezTo>
                  <a:cubicBezTo>
                    <a:pt x="12159" y="2476"/>
                    <a:pt x="12159" y="2476"/>
                    <a:pt x="12159" y="2476"/>
                  </a:cubicBezTo>
                  <a:cubicBezTo>
                    <a:pt x="12084" y="2385"/>
                    <a:pt x="12084" y="2385"/>
                    <a:pt x="12084" y="2385"/>
                  </a:cubicBezTo>
                  <a:cubicBezTo>
                    <a:pt x="12008" y="2295"/>
                    <a:pt x="12084" y="2204"/>
                    <a:pt x="12084" y="2024"/>
                  </a:cubicBezTo>
                  <a:cubicBezTo>
                    <a:pt x="12084" y="1933"/>
                    <a:pt x="12159" y="1753"/>
                    <a:pt x="12084" y="1753"/>
                  </a:cubicBezTo>
                  <a:cubicBezTo>
                    <a:pt x="12084" y="1753"/>
                    <a:pt x="12008" y="1753"/>
                    <a:pt x="11933" y="1753"/>
                  </a:cubicBezTo>
                  <a:cubicBezTo>
                    <a:pt x="11857" y="1843"/>
                    <a:pt x="11782" y="1843"/>
                    <a:pt x="11706" y="1933"/>
                  </a:cubicBezTo>
                  <a:cubicBezTo>
                    <a:pt x="11631" y="1933"/>
                    <a:pt x="11631" y="1933"/>
                    <a:pt x="11631" y="1933"/>
                  </a:cubicBezTo>
                  <a:cubicBezTo>
                    <a:pt x="11631" y="1933"/>
                    <a:pt x="11555" y="1933"/>
                    <a:pt x="11555" y="1933"/>
                  </a:cubicBezTo>
                  <a:cubicBezTo>
                    <a:pt x="11706" y="2114"/>
                    <a:pt x="11706" y="2295"/>
                    <a:pt x="11631" y="2476"/>
                  </a:cubicBezTo>
                  <a:cubicBezTo>
                    <a:pt x="11631" y="2566"/>
                    <a:pt x="11480" y="2656"/>
                    <a:pt x="11329" y="2656"/>
                  </a:cubicBezTo>
                  <a:cubicBezTo>
                    <a:pt x="11253" y="2656"/>
                    <a:pt x="11253" y="2656"/>
                    <a:pt x="11253" y="2656"/>
                  </a:cubicBezTo>
                  <a:cubicBezTo>
                    <a:pt x="11253" y="2656"/>
                    <a:pt x="11253" y="2656"/>
                    <a:pt x="11253" y="2656"/>
                  </a:cubicBezTo>
                  <a:cubicBezTo>
                    <a:pt x="11253" y="2747"/>
                    <a:pt x="11178" y="2927"/>
                    <a:pt x="11178" y="2927"/>
                  </a:cubicBezTo>
                  <a:cubicBezTo>
                    <a:pt x="11102" y="3018"/>
                    <a:pt x="11027" y="3108"/>
                    <a:pt x="10951" y="3108"/>
                  </a:cubicBezTo>
                  <a:cubicBezTo>
                    <a:pt x="10800" y="3108"/>
                    <a:pt x="10649" y="3018"/>
                    <a:pt x="10649" y="2837"/>
                  </a:cubicBezTo>
                  <a:cubicBezTo>
                    <a:pt x="10649" y="2837"/>
                    <a:pt x="10573" y="2837"/>
                    <a:pt x="10573" y="2837"/>
                  </a:cubicBezTo>
                  <a:cubicBezTo>
                    <a:pt x="10498" y="2837"/>
                    <a:pt x="10347" y="2837"/>
                    <a:pt x="10347" y="2927"/>
                  </a:cubicBezTo>
                  <a:cubicBezTo>
                    <a:pt x="10271" y="3018"/>
                    <a:pt x="10196" y="3108"/>
                    <a:pt x="10120" y="3199"/>
                  </a:cubicBezTo>
                  <a:cubicBezTo>
                    <a:pt x="10045" y="3289"/>
                    <a:pt x="9969" y="3289"/>
                    <a:pt x="9969" y="3379"/>
                  </a:cubicBezTo>
                  <a:cubicBezTo>
                    <a:pt x="10045" y="3289"/>
                    <a:pt x="10196" y="3289"/>
                    <a:pt x="10347" y="3289"/>
                  </a:cubicBezTo>
                  <a:cubicBezTo>
                    <a:pt x="10422" y="3379"/>
                    <a:pt x="10573" y="3470"/>
                    <a:pt x="10498" y="3741"/>
                  </a:cubicBezTo>
                  <a:cubicBezTo>
                    <a:pt x="10498" y="3741"/>
                    <a:pt x="10498" y="3741"/>
                    <a:pt x="10498" y="3741"/>
                  </a:cubicBezTo>
                  <a:cubicBezTo>
                    <a:pt x="10649" y="3831"/>
                    <a:pt x="10649" y="4102"/>
                    <a:pt x="10649" y="4193"/>
                  </a:cubicBezTo>
                  <a:cubicBezTo>
                    <a:pt x="10573" y="4373"/>
                    <a:pt x="10347" y="4464"/>
                    <a:pt x="10196" y="4283"/>
                  </a:cubicBezTo>
                  <a:cubicBezTo>
                    <a:pt x="10120" y="4193"/>
                    <a:pt x="10120" y="4102"/>
                    <a:pt x="10045" y="4102"/>
                  </a:cubicBezTo>
                  <a:cubicBezTo>
                    <a:pt x="10045" y="4102"/>
                    <a:pt x="10045" y="4193"/>
                    <a:pt x="10045" y="4193"/>
                  </a:cubicBezTo>
                  <a:cubicBezTo>
                    <a:pt x="9969" y="4464"/>
                    <a:pt x="9894" y="4464"/>
                    <a:pt x="9818" y="4464"/>
                  </a:cubicBezTo>
                  <a:cubicBezTo>
                    <a:pt x="9667" y="4464"/>
                    <a:pt x="9592" y="4373"/>
                    <a:pt x="9441" y="4102"/>
                  </a:cubicBezTo>
                  <a:cubicBezTo>
                    <a:pt x="9441" y="4102"/>
                    <a:pt x="9441" y="4102"/>
                    <a:pt x="9441" y="4102"/>
                  </a:cubicBezTo>
                  <a:cubicBezTo>
                    <a:pt x="9441" y="4102"/>
                    <a:pt x="9365" y="4102"/>
                    <a:pt x="9365" y="4102"/>
                  </a:cubicBezTo>
                  <a:cubicBezTo>
                    <a:pt x="9290" y="4283"/>
                    <a:pt x="9214" y="4373"/>
                    <a:pt x="9063" y="4373"/>
                  </a:cubicBezTo>
                  <a:cubicBezTo>
                    <a:pt x="9063" y="4373"/>
                    <a:pt x="8987" y="4373"/>
                    <a:pt x="8987" y="4283"/>
                  </a:cubicBezTo>
                  <a:cubicBezTo>
                    <a:pt x="8836" y="4193"/>
                    <a:pt x="8836" y="4012"/>
                    <a:pt x="8912" y="3831"/>
                  </a:cubicBezTo>
                  <a:cubicBezTo>
                    <a:pt x="8912" y="3922"/>
                    <a:pt x="8836" y="3922"/>
                    <a:pt x="8836" y="3922"/>
                  </a:cubicBezTo>
                  <a:cubicBezTo>
                    <a:pt x="8685" y="4102"/>
                    <a:pt x="8534" y="4193"/>
                    <a:pt x="8383" y="4283"/>
                  </a:cubicBezTo>
                  <a:cubicBezTo>
                    <a:pt x="8383" y="4283"/>
                    <a:pt x="8383" y="4283"/>
                    <a:pt x="8383" y="4283"/>
                  </a:cubicBezTo>
                  <a:cubicBezTo>
                    <a:pt x="8383" y="4373"/>
                    <a:pt x="8383" y="4373"/>
                    <a:pt x="8383" y="4373"/>
                  </a:cubicBezTo>
                  <a:cubicBezTo>
                    <a:pt x="8383" y="4554"/>
                    <a:pt x="8232" y="4645"/>
                    <a:pt x="8157" y="4735"/>
                  </a:cubicBezTo>
                  <a:cubicBezTo>
                    <a:pt x="8157" y="4735"/>
                    <a:pt x="8157" y="4735"/>
                    <a:pt x="8157" y="4735"/>
                  </a:cubicBezTo>
                  <a:cubicBezTo>
                    <a:pt x="8383" y="4645"/>
                    <a:pt x="8534" y="4645"/>
                    <a:pt x="8610" y="4735"/>
                  </a:cubicBezTo>
                  <a:cubicBezTo>
                    <a:pt x="8685" y="4735"/>
                    <a:pt x="8761" y="4735"/>
                    <a:pt x="8761" y="4735"/>
                  </a:cubicBezTo>
                  <a:cubicBezTo>
                    <a:pt x="8761" y="4735"/>
                    <a:pt x="8836" y="4735"/>
                    <a:pt x="8912" y="4645"/>
                  </a:cubicBezTo>
                  <a:cubicBezTo>
                    <a:pt x="9063" y="4464"/>
                    <a:pt x="9214" y="4373"/>
                    <a:pt x="9290" y="4373"/>
                  </a:cubicBezTo>
                  <a:cubicBezTo>
                    <a:pt x="9441" y="4373"/>
                    <a:pt x="9516" y="4464"/>
                    <a:pt x="9667" y="4554"/>
                  </a:cubicBezTo>
                  <a:cubicBezTo>
                    <a:pt x="9743" y="4645"/>
                    <a:pt x="9743" y="4735"/>
                    <a:pt x="9743" y="4735"/>
                  </a:cubicBezTo>
                  <a:cubicBezTo>
                    <a:pt x="9743" y="4916"/>
                    <a:pt x="9667" y="5006"/>
                    <a:pt x="9667" y="5096"/>
                  </a:cubicBezTo>
                  <a:cubicBezTo>
                    <a:pt x="9592" y="5096"/>
                    <a:pt x="9592" y="5096"/>
                    <a:pt x="9592" y="5096"/>
                  </a:cubicBezTo>
                  <a:cubicBezTo>
                    <a:pt x="9743" y="5277"/>
                    <a:pt x="9667" y="5458"/>
                    <a:pt x="9667" y="5458"/>
                  </a:cubicBezTo>
                  <a:cubicBezTo>
                    <a:pt x="9667" y="5639"/>
                    <a:pt x="9516" y="5729"/>
                    <a:pt x="9365" y="5729"/>
                  </a:cubicBezTo>
                  <a:cubicBezTo>
                    <a:pt x="9290" y="5729"/>
                    <a:pt x="9214" y="5729"/>
                    <a:pt x="9214" y="5639"/>
                  </a:cubicBezTo>
                  <a:cubicBezTo>
                    <a:pt x="9138" y="5639"/>
                    <a:pt x="9138" y="5548"/>
                    <a:pt x="9138" y="5458"/>
                  </a:cubicBezTo>
                  <a:cubicBezTo>
                    <a:pt x="9138" y="5368"/>
                    <a:pt x="9063" y="5277"/>
                    <a:pt x="9063" y="5277"/>
                  </a:cubicBezTo>
                  <a:cubicBezTo>
                    <a:pt x="8987" y="5458"/>
                    <a:pt x="8836" y="5819"/>
                    <a:pt x="8534" y="5819"/>
                  </a:cubicBezTo>
                  <a:cubicBezTo>
                    <a:pt x="8459" y="5819"/>
                    <a:pt x="8308" y="6091"/>
                    <a:pt x="8308" y="6362"/>
                  </a:cubicBezTo>
                  <a:cubicBezTo>
                    <a:pt x="8308" y="6723"/>
                    <a:pt x="8157" y="6723"/>
                    <a:pt x="8081" y="6723"/>
                  </a:cubicBezTo>
                  <a:cubicBezTo>
                    <a:pt x="8081" y="6723"/>
                    <a:pt x="8006" y="6723"/>
                    <a:pt x="8006" y="6723"/>
                  </a:cubicBezTo>
                  <a:cubicBezTo>
                    <a:pt x="8006" y="6723"/>
                    <a:pt x="8006" y="6723"/>
                    <a:pt x="8006" y="6723"/>
                  </a:cubicBezTo>
                  <a:cubicBezTo>
                    <a:pt x="7930" y="7175"/>
                    <a:pt x="7477" y="7808"/>
                    <a:pt x="7175" y="8079"/>
                  </a:cubicBezTo>
                  <a:cubicBezTo>
                    <a:pt x="7024" y="8260"/>
                    <a:pt x="7024" y="8350"/>
                    <a:pt x="7099" y="8440"/>
                  </a:cubicBezTo>
                  <a:cubicBezTo>
                    <a:pt x="7099" y="8531"/>
                    <a:pt x="7175" y="8621"/>
                    <a:pt x="7099" y="8802"/>
                  </a:cubicBezTo>
                  <a:cubicBezTo>
                    <a:pt x="7024" y="8983"/>
                    <a:pt x="6873" y="9073"/>
                    <a:pt x="6722" y="9073"/>
                  </a:cubicBezTo>
                  <a:cubicBezTo>
                    <a:pt x="6646" y="9073"/>
                    <a:pt x="6571" y="9073"/>
                    <a:pt x="6495" y="9073"/>
                  </a:cubicBezTo>
                  <a:cubicBezTo>
                    <a:pt x="6495" y="8983"/>
                    <a:pt x="6420" y="8983"/>
                    <a:pt x="6344" y="8983"/>
                  </a:cubicBezTo>
                  <a:cubicBezTo>
                    <a:pt x="6344" y="9073"/>
                    <a:pt x="6344" y="9163"/>
                    <a:pt x="6420" y="9254"/>
                  </a:cubicBezTo>
                  <a:cubicBezTo>
                    <a:pt x="6420" y="9435"/>
                    <a:pt x="6420" y="9796"/>
                    <a:pt x="6269" y="9977"/>
                  </a:cubicBezTo>
                  <a:cubicBezTo>
                    <a:pt x="6193" y="9977"/>
                    <a:pt x="6193" y="10067"/>
                    <a:pt x="6269" y="10248"/>
                  </a:cubicBezTo>
                  <a:cubicBezTo>
                    <a:pt x="6269" y="10338"/>
                    <a:pt x="6344" y="10429"/>
                    <a:pt x="6344" y="10519"/>
                  </a:cubicBezTo>
                  <a:cubicBezTo>
                    <a:pt x="6344" y="10609"/>
                    <a:pt x="6269" y="10790"/>
                    <a:pt x="6042" y="10790"/>
                  </a:cubicBezTo>
                  <a:cubicBezTo>
                    <a:pt x="6042" y="10790"/>
                    <a:pt x="5966" y="10700"/>
                    <a:pt x="5891" y="10700"/>
                  </a:cubicBezTo>
                  <a:cubicBezTo>
                    <a:pt x="5815" y="10700"/>
                    <a:pt x="5815" y="10700"/>
                    <a:pt x="5740" y="10700"/>
                  </a:cubicBezTo>
                  <a:cubicBezTo>
                    <a:pt x="5664" y="10881"/>
                    <a:pt x="5438" y="10971"/>
                    <a:pt x="5287" y="10971"/>
                  </a:cubicBezTo>
                  <a:cubicBezTo>
                    <a:pt x="5362" y="11061"/>
                    <a:pt x="5438" y="11152"/>
                    <a:pt x="5589" y="11332"/>
                  </a:cubicBezTo>
                  <a:cubicBezTo>
                    <a:pt x="5740" y="11423"/>
                    <a:pt x="5740" y="11604"/>
                    <a:pt x="5740" y="11694"/>
                  </a:cubicBezTo>
                  <a:cubicBezTo>
                    <a:pt x="5664" y="11784"/>
                    <a:pt x="5513" y="11875"/>
                    <a:pt x="5438" y="11875"/>
                  </a:cubicBezTo>
                  <a:cubicBezTo>
                    <a:pt x="5287" y="11875"/>
                    <a:pt x="5211" y="11784"/>
                    <a:pt x="5136" y="11694"/>
                  </a:cubicBezTo>
                  <a:cubicBezTo>
                    <a:pt x="5060" y="11784"/>
                    <a:pt x="4985" y="11784"/>
                    <a:pt x="4985" y="11875"/>
                  </a:cubicBezTo>
                  <a:cubicBezTo>
                    <a:pt x="4834" y="11965"/>
                    <a:pt x="4683" y="12055"/>
                    <a:pt x="4531" y="12146"/>
                  </a:cubicBezTo>
                  <a:cubicBezTo>
                    <a:pt x="4380" y="12146"/>
                    <a:pt x="4380" y="12327"/>
                    <a:pt x="4305" y="12417"/>
                  </a:cubicBezTo>
                  <a:cubicBezTo>
                    <a:pt x="4305" y="12507"/>
                    <a:pt x="4229" y="12778"/>
                    <a:pt x="4003" y="12778"/>
                  </a:cubicBezTo>
                  <a:cubicBezTo>
                    <a:pt x="3927" y="12778"/>
                    <a:pt x="3927" y="12778"/>
                    <a:pt x="3852" y="13050"/>
                  </a:cubicBezTo>
                  <a:cubicBezTo>
                    <a:pt x="3852" y="13230"/>
                    <a:pt x="3776" y="13411"/>
                    <a:pt x="3625" y="13501"/>
                  </a:cubicBezTo>
                  <a:cubicBezTo>
                    <a:pt x="3625" y="13592"/>
                    <a:pt x="3550" y="13592"/>
                    <a:pt x="3474" y="13592"/>
                  </a:cubicBezTo>
                  <a:cubicBezTo>
                    <a:pt x="3323" y="13592"/>
                    <a:pt x="3248" y="13411"/>
                    <a:pt x="3248" y="13321"/>
                  </a:cubicBezTo>
                  <a:cubicBezTo>
                    <a:pt x="3172" y="13140"/>
                    <a:pt x="3172" y="13140"/>
                    <a:pt x="3097" y="13140"/>
                  </a:cubicBezTo>
                  <a:cubicBezTo>
                    <a:pt x="3021" y="13140"/>
                    <a:pt x="3021" y="13140"/>
                    <a:pt x="3021" y="13140"/>
                  </a:cubicBezTo>
                  <a:cubicBezTo>
                    <a:pt x="3021" y="13140"/>
                    <a:pt x="3021" y="13230"/>
                    <a:pt x="3097" y="13411"/>
                  </a:cubicBezTo>
                  <a:cubicBezTo>
                    <a:pt x="3172" y="13411"/>
                    <a:pt x="3248" y="13592"/>
                    <a:pt x="3172" y="13682"/>
                  </a:cubicBezTo>
                  <a:cubicBezTo>
                    <a:pt x="3097" y="13863"/>
                    <a:pt x="3021" y="13863"/>
                    <a:pt x="2870" y="13863"/>
                  </a:cubicBezTo>
                  <a:cubicBezTo>
                    <a:pt x="2794" y="13863"/>
                    <a:pt x="2719" y="13863"/>
                    <a:pt x="2643" y="13953"/>
                  </a:cubicBezTo>
                  <a:cubicBezTo>
                    <a:pt x="2492" y="14134"/>
                    <a:pt x="2266" y="14224"/>
                    <a:pt x="2115" y="14224"/>
                  </a:cubicBezTo>
                  <a:cubicBezTo>
                    <a:pt x="2039" y="14224"/>
                    <a:pt x="1964" y="14224"/>
                    <a:pt x="1888" y="14224"/>
                  </a:cubicBezTo>
                  <a:cubicBezTo>
                    <a:pt x="1964" y="14224"/>
                    <a:pt x="1964" y="14224"/>
                    <a:pt x="1964" y="14315"/>
                  </a:cubicBezTo>
                  <a:cubicBezTo>
                    <a:pt x="2115" y="14315"/>
                    <a:pt x="2266" y="14405"/>
                    <a:pt x="2266" y="14496"/>
                  </a:cubicBezTo>
                  <a:cubicBezTo>
                    <a:pt x="2341" y="14586"/>
                    <a:pt x="2341" y="14676"/>
                    <a:pt x="2266" y="14767"/>
                  </a:cubicBezTo>
                  <a:cubicBezTo>
                    <a:pt x="2190" y="14857"/>
                    <a:pt x="2115" y="14857"/>
                    <a:pt x="1964" y="14857"/>
                  </a:cubicBezTo>
                  <a:cubicBezTo>
                    <a:pt x="1813" y="14857"/>
                    <a:pt x="1586" y="14857"/>
                    <a:pt x="1359" y="14767"/>
                  </a:cubicBezTo>
                  <a:cubicBezTo>
                    <a:pt x="1359" y="14767"/>
                    <a:pt x="1359" y="14857"/>
                    <a:pt x="1359" y="14857"/>
                  </a:cubicBezTo>
                  <a:cubicBezTo>
                    <a:pt x="1284" y="15038"/>
                    <a:pt x="1208" y="15219"/>
                    <a:pt x="982" y="15128"/>
                  </a:cubicBezTo>
                  <a:cubicBezTo>
                    <a:pt x="906" y="15128"/>
                    <a:pt x="755" y="15219"/>
                    <a:pt x="680" y="15219"/>
                  </a:cubicBezTo>
                  <a:cubicBezTo>
                    <a:pt x="680" y="15309"/>
                    <a:pt x="680" y="15309"/>
                    <a:pt x="680" y="15309"/>
                  </a:cubicBezTo>
                  <a:cubicBezTo>
                    <a:pt x="831" y="15490"/>
                    <a:pt x="831" y="15580"/>
                    <a:pt x="755" y="15671"/>
                  </a:cubicBezTo>
                  <a:cubicBezTo>
                    <a:pt x="755" y="15671"/>
                    <a:pt x="680" y="15851"/>
                    <a:pt x="529" y="15851"/>
                  </a:cubicBezTo>
                  <a:cubicBezTo>
                    <a:pt x="378" y="15851"/>
                    <a:pt x="302" y="15761"/>
                    <a:pt x="151" y="15671"/>
                  </a:cubicBezTo>
                  <a:cubicBezTo>
                    <a:pt x="151" y="15761"/>
                    <a:pt x="76" y="15851"/>
                    <a:pt x="0" y="16032"/>
                  </a:cubicBezTo>
                  <a:cubicBezTo>
                    <a:pt x="0" y="16122"/>
                    <a:pt x="151" y="16213"/>
                    <a:pt x="151" y="16213"/>
                  </a:cubicBezTo>
                  <a:cubicBezTo>
                    <a:pt x="302" y="16303"/>
                    <a:pt x="378" y="16394"/>
                    <a:pt x="378" y="16574"/>
                  </a:cubicBezTo>
                  <a:cubicBezTo>
                    <a:pt x="378" y="16665"/>
                    <a:pt x="302" y="16665"/>
                    <a:pt x="227" y="16755"/>
                  </a:cubicBezTo>
                  <a:cubicBezTo>
                    <a:pt x="378" y="16845"/>
                    <a:pt x="378" y="16936"/>
                    <a:pt x="378" y="17026"/>
                  </a:cubicBezTo>
                  <a:cubicBezTo>
                    <a:pt x="378" y="17207"/>
                    <a:pt x="227" y="17388"/>
                    <a:pt x="76" y="17478"/>
                  </a:cubicBezTo>
                  <a:cubicBezTo>
                    <a:pt x="76" y="17478"/>
                    <a:pt x="76" y="17568"/>
                    <a:pt x="151" y="17659"/>
                  </a:cubicBezTo>
                  <a:cubicBezTo>
                    <a:pt x="302" y="17840"/>
                    <a:pt x="151" y="18020"/>
                    <a:pt x="76" y="18111"/>
                  </a:cubicBezTo>
                  <a:cubicBezTo>
                    <a:pt x="0" y="18201"/>
                    <a:pt x="0" y="18201"/>
                    <a:pt x="76" y="18291"/>
                  </a:cubicBezTo>
                  <a:cubicBezTo>
                    <a:pt x="76" y="18291"/>
                    <a:pt x="151" y="18291"/>
                    <a:pt x="151" y="18291"/>
                  </a:cubicBezTo>
                  <a:cubicBezTo>
                    <a:pt x="151" y="18291"/>
                    <a:pt x="151" y="18291"/>
                    <a:pt x="151" y="18291"/>
                  </a:cubicBezTo>
                  <a:cubicBezTo>
                    <a:pt x="227" y="18291"/>
                    <a:pt x="227" y="18291"/>
                    <a:pt x="302" y="18291"/>
                  </a:cubicBezTo>
                  <a:cubicBezTo>
                    <a:pt x="378" y="18291"/>
                    <a:pt x="453" y="18291"/>
                    <a:pt x="529" y="18472"/>
                  </a:cubicBezTo>
                  <a:cubicBezTo>
                    <a:pt x="529" y="18472"/>
                    <a:pt x="680" y="18382"/>
                    <a:pt x="906" y="18111"/>
                  </a:cubicBezTo>
                  <a:cubicBezTo>
                    <a:pt x="982" y="18020"/>
                    <a:pt x="1057" y="18020"/>
                    <a:pt x="1133" y="18020"/>
                  </a:cubicBezTo>
                  <a:cubicBezTo>
                    <a:pt x="1284" y="18020"/>
                    <a:pt x="1435" y="18201"/>
                    <a:pt x="1435" y="18382"/>
                  </a:cubicBezTo>
                  <a:cubicBezTo>
                    <a:pt x="1435" y="18653"/>
                    <a:pt x="1284" y="18743"/>
                    <a:pt x="1133" y="18743"/>
                  </a:cubicBezTo>
                  <a:cubicBezTo>
                    <a:pt x="1133" y="18743"/>
                    <a:pt x="1133" y="18743"/>
                    <a:pt x="1133" y="18743"/>
                  </a:cubicBezTo>
                  <a:cubicBezTo>
                    <a:pt x="1057" y="18743"/>
                    <a:pt x="906" y="18834"/>
                    <a:pt x="906" y="18834"/>
                  </a:cubicBezTo>
                  <a:cubicBezTo>
                    <a:pt x="831" y="18924"/>
                    <a:pt x="831" y="18924"/>
                    <a:pt x="831" y="18924"/>
                  </a:cubicBezTo>
                  <a:cubicBezTo>
                    <a:pt x="906" y="19105"/>
                    <a:pt x="831" y="19195"/>
                    <a:pt x="831" y="19286"/>
                  </a:cubicBezTo>
                  <a:cubicBezTo>
                    <a:pt x="680" y="19376"/>
                    <a:pt x="453" y="19376"/>
                    <a:pt x="302" y="19195"/>
                  </a:cubicBezTo>
                  <a:cubicBezTo>
                    <a:pt x="302" y="19195"/>
                    <a:pt x="227" y="19105"/>
                    <a:pt x="227" y="19014"/>
                  </a:cubicBezTo>
                  <a:cubicBezTo>
                    <a:pt x="227" y="19014"/>
                    <a:pt x="227" y="19105"/>
                    <a:pt x="227" y="19105"/>
                  </a:cubicBezTo>
                  <a:cubicBezTo>
                    <a:pt x="378" y="19286"/>
                    <a:pt x="302" y="19557"/>
                    <a:pt x="227" y="19647"/>
                  </a:cubicBezTo>
                  <a:cubicBezTo>
                    <a:pt x="227" y="19737"/>
                    <a:pt x="151" y="19737"/>
                    <a:pt x="151" y="19737"/>
                  </a:cubicBezTo>
                  <a:cubicBezTo>
                    <a:pt x="227" y="19737"/>
                    <a:pt x="302" y="19737"/>
                    <a:pt x="378" y="19647"/>
                  </a:cubicBezTo>
                  <a:cubicBezTo>
                    <a:pt x="453" y="19466"/>
                    <a:pt x="604" y="19376"/>
                    <a:pt x="680" y="19376"/>
                  </a:cubicBezTo>
                  <a:cubicBezTo>
                    <a:pt x="906" y="19376"/>
                    <a:pt x="982" y="19557"/>
                    <a:pt x="1057" y="19737"/>
                  </a:cubicBezTo>
                  <a:cubicBezTo>
                    <a:pt x="1133" y="19737"/>
                    <a:pt x="1133" y="19828"/>
                    <a:pt x="1133" y="20009"/>
                  </a:cubicBezTo>
                  <a:cubicBezTo>
                    <a:pt x="1057" y="20099"/>
                    <a:pt x="982" y="20099"/>
                    <a:pt x="906" y="20099"/>
                  </a:cubicBezTo>
                  <a:cubicBezTo>
                    <a:pt x="906" y="20099"/>
                    <a:pt x="906" y="20099"/>
                    <a:pt x="906" y="20189"/>
                  </a:cubicBezTo>
                  <a:cubicBezTo>
                    <a:pt x="906" y="20189"/>
                    <a:pt x="906" y="20189"/>
                    <a:pt x="906" y="20189"/>
                  </a:cubicBezTo>
                  <a:cubicBezTo>
                    <a:pt x="906" y="20551"/>
                    <a:pt x="755" y="20551"/>
                    <a:pt x="604" y="20551"/>
                  </a:cubicBezTo>
                  <a:cubicBezTo>
                    <a:pt x="529" y="20551"/>
                    <a:pt x="529" y="20551"/>
                    <a:pt x="529" y="20641"/>
                  </a:cubicBezTo>
                  <a:cubicBezTo>
                    <a:pt x="529" y="20732"/>
                    <a:pt x="1057" y="21093"/>
                    <a:pt x="1284" y="21183"/>
                  </a:cubicBezTo>
                  <a:cubicBezTo>
                    <a:pt x="1435" y="21183"/>
                    <a:pt x="1510" y="21274"/>
                    <a:pt x="1586" y="21364"/>
                  </a:cubicBezTo>
                  <a:cubicBezTo>
                    <a:pt x="1737" y="21455"/>
                    <a:pt x="1964" y="21545"/>
                    <a:pt x="2266" y="21455"/>
                  </a:cubicBezTo>
                  <a:cubicBezTo>
                    <a:pt x="2643" y="21455"/>
                    <a:pt x="3625" y="20370"/>
                    <a:pt x="3701" y="20189"/>
                  </a:cubicBezTo>
                  <a:cubicBezTo>
                    <a:pt x="3852" y="20009"/>
                    <a:pt x="4003" y="20009"/>
                    <a:pt x="4003" y="20009"/>
                  </a:cubicBezTo>
                  <a:cubicBezTo>
                    <a:pt x="4078" y="20009"/>
                    <a:pt x="4078" y="20009"/>
                    <a:pt x="4154" y="20009"/>
                  </a:cubicBezTo>
                  <a:cubicBezTo>
                    <a:pt x="4229" y="20009"/>
                    <a:pt x="4305" y="20009"/>
                    <a:pt x="4380" y="20009"/>
                  </a:cubicBezTo>
                  <a:cubicBezTo>
                    <a:pt x="4380" y="19918"/>
                    <a:pt x="4380" y="19828"/>
                    <a:pt x="4456" y="19647"/>
                  </a:cubicBezTo>
                  <a:cubicBezTo>
                    <a:pt x="4456" y="19466"/>
                    <a:pt x="4456" y="19286"/>
                    <a:pt x="4607" y="19195"/>
                  </a:cubicBezTo>
                  <a:cubicBezTo>
                    <a:pt x="4607" y="19195"/>
                    <a:pt x="4607" y="19195"/>
                    <a:pt x="4607" y="19195"/>
                  </a:cubicBezTo>
                  <a:cubicBezTo>
                    <a:pt x="4683" y="19195"/>
                    <a:pt x="4683" y="19195"/>
                    <a:pt x="4683" y="19195"/>
                  </a:cubicBezTo>
                  <a:cubicBezTo>
                    <a:pt x="4834" y="19195"/>
                    <a:pt x="4909" y="19376"/>
                    <a:pt x="4985" y="19557"/>
                  </a:cubicBezTo>
                  <a:cubicBezTo>
                    <a:pt x="4985" y="19647"/>
                    <a:pt x="5060" y="19737"/>
                    <a:pt x="5060" y="19828"/>
                  </a:cubicBezTo>
                  <a:cubicBezTo>
                    <a:pt x="5211" y="19828"/>
                    <a:pt x="5287" y="20009"/>
                    <a:pt x="5362" y="20189"/>
                  </a:cubicBezTo>
                  <a:cubicBezTo>
                    <a:pt x="5362" y="20189"/>
                    <a:pt x="5438" y="20189"/>
                    <a:pt x="5438" y="20280"/>
                  </a:cubicBezTo>
                  <a:cubicBezTo>
                    <a:pt x="5513" y="20099"/>
                    <a:pt x="5513" y="19918"/>
                    <a:pt x="5513" y="19737"/>
                  </a:cubicBezTo>
                  <a:cubicBezTo>
                    <a:pt x="5513" y="19647"/>
                    <a:pt x="5589" y="19557"/>
                    <a:pt x="5589" y="19376"/>
                  </a:cubicBezTo>
                  <a:cubicBezTo>
                    <a:pt x="5589" y="19286"/>
                    <a:pt x="5664" y="19105"/>
                    <a:pt x="5664" y="19014"/>
                  </a:cubicBezTo>
                  <a:cubicBezTo>
                    <a:pt x="5664" y="18924"/>
                    <a:pt x="5664" y="18834"/>
                    <a:pt x="5664" y="18743"/>
                  </a:cubicBezTo>
                  <a:cubicBezTo>
                    <a:pt x="5740" y="18653"/>
                    <a:pt x="5891" y="18653"/>
                    <a:pt x="6042" y="18653"/>
                  </a:cubicBezTo>
                  <a:cubicBezTo>
                    <a:pt x="6117" y="18653"/>
                    <a:pt x="6193" y="18653"/>
                    <a:pt x="6269" y="18563"/>
                  </a:cubicBezTo>
                  <a:cubicBezTo>
                    <a:pt x="6269" y="18472"/>
                    <a:pt x="6269" y="18020"/>
                    <a:pt x="6269" y="17930"/>
                  </a:cubicBezTo>
                  <a:cubicBezTo>
                    <a:pt x="6117" y="17840"/>
                    <a:pt x="6042" y="17659"/>
                    <a:pt x="6042" y="17478"/>
                  </a:cubicBezTo>
                  <a:cubicBezTo>
                    <a:pt x="6042" y="17388"/>
                    <a:pt x="6042" y="17388"/>
                    <a:pt x="6042" y="17297"/>
                  </a:cubicBezTo>
                  <a:cubicBezTo>
                    <a:pt x="6042" y="17207"/>
                    <a:pt x="6193" y="17117"/>
                    <a:pt x="6269" y="17117"/>
                  </a:cubicBezTo>
                  <a:cubicBezTo>
                    <a:pt x="6344" y="17117"/>
                    <a:pt x="6344" y="17026"/>
                    <a:pt x="6420" y="17026"/>
                  </a:cubicBezTo>
                  <a:cubicBezTo>
                    <a:pt x="6495" y="16936"/>
                    <a:pt x="6495" y="16845"/>
                    <a:pt x="6420" y="16755"/>
                  </a:cubicBezTo>
                  <a:cubicBezTo>
                    <a:pt x="6420" y="16665"/>
                    <a:pt x="6420" y="16574"/>
                    <a:pt x="6269" y="16484"/>
                  </a:cubicBezTo>
                  <a:cubicBezTo>
                    <a:pt x="6117" y="16394"/>
                    <a:pt x="5891" y="16303"/>
                    <a:pt x="5891" y="16032"/>
                  </a:cubicBezTo>
                  <a:cubicBezTo>
                    <a:pt x="5891" y="15851"/>
                    <a:pt x="5891" y="15671"/>
                    <a:pt x="5966" y="15580"/>
                  </a:cubicBezTo>
                  <a:cubicBezTo>
                    <a:pt x="5966" y="15399"/>
                    <a:pt x="6042" y="15309"/>
                    <a:pt x="5966" y="15128"/>
                  </a:cubicBezTo>
                  <a:cubicBezTo>
                    <a:pt x="5815" y="14767"/>
                    <a:pt x="5891" y="14496"/>
                    <a:pt x="5891" y="14315"/>
                  </a:cubicBezTo>
                  <a:cubicBezTo>
                    <a:pt x="5966" y="14224"/>
                    <a:pt x="5966" y="14134"/>
                    <a:pt x="5966" y="14044"/>
                  </a:cubicBezTo>
                  <a:cubicBezTo>
                    <a:pt x="5815" y="13773"/>
                    <a:pt x="5740" y="13411"/>
                    <a:pt x="6042" y="12869"/>
                  </a:cubicBezTo>
                  <a:cubicBezTo>
                    <a:pt x="6269" y="12327"/>
                    <a:pt x="6797" y="12055"/>
                    <a:pt x="7024" y="12146"/>
                  </a:cubicBezTo>
                  <a:cubicBezTo>
                    <a:pt x="7099" y="12146"/>
                    <a:pt x="7099" y="12146"/>
                    <a:pt x="7175" y="12146"/>
                  </a:cubicBezTo>
                  <a:cubicBezTo>
                    <a:pt x="7250" y="12236"/>
                    <a:pt x="7401" y="12327"/>
                    <a:pt x="7401" y="12146"/>
                  </a:cubicBezTo>
                  <a:cubicBezTo>
                    <a:pt x="7552" y="11965"/>
                    <a:pt x="7552" y="11875"/>
                    <a:pt x="7477" y="11875"/>
                  </a:cubicBezTo>
                  <a:cubicBezTo>
                    <a:pt x="7401" y="11784"/>
                    <a:pt x="7175" y="11694"/>
                    <a:pt x="7175" y="11513"/>
                  </a:cubicBezTo>
                  <a:cubicBezTo>
                    <a:pt x="7175" y="11513"/>
                    <a:pt x="7099" y="11423"/>
                    <a:pt x="7099" y="11423"/>
                  </a:cubicBezTo>
                  <a:cubicBezTo>
                    <a:pt x="7099" y="11332"/>
                    <a:pt x="7175" y="11152"/>
                    <a:pt x="7250" y="11061"/>
                  </a:cubicBezTo>
                  <a:cubicBezTo>
                    <a:pt x="7477" y="10609"/>
                    <a:pt x="7779" y="10158"/>
                    <a:pt x="7779" y="9796"/>
                  </a:cubicBezTo>
                  <a:cubicBezTo>
                    <a:pt x="7779" y="9706"/>
                    <a:pt x="7779" y="9525"/>
                    <a:pt x="7779" y="9344"/>
                  </a:cubicBezTo>
                  <a:cubicBezTo>
                    <a:pt x="7779" y="9163"/>
                    <a:pt x="7779" y="8983"/>
                    <a:pt x="7855" y="8802"/>
                  </a:cubicBezTo>
                  <a:cubicBezTo>
                    <a:pt x="8006" y="8712"/>
                    <a:pt x="8081" y="8712"/>
                    <a:pt x="8232" y="8712"/>
                  </a:cubicBezTo>
                  <a:cubicBezTo>
                    <a:pt x="8308" y="8621"/>
                    <a:pt x="8459" y="8621"/>
                    <a:pt x="8534" y="8621"/>
                  </a:cubicBezTo>
                  <a:cubicBezTo>
                    <a:pt x="8610" y="8531"/>
                    <a:pt x="8610" y="8531"/>
                    <a:pt x="8610" y="8350"/>
                  </a:cubicBezTo>
                  <a:cubicBezTo>
                    <a:pt x="8610" y="8260"/>
                    <a:pt x="8610" y="8169"/>
                    <a:pt x="8685" y="7989"/>
                  </a:cubicBezTo>
                  <a:cubicBezTo>
                    <a:pt x="8685" y="7989"/>
                    <a:pt x="8761" y="7898"/>
                    <a:pt x="8836" y="7717"/>
                  </a:cubicBezTo>
                  <a:cubicBezTo>
                    <a:pt x="8912" y="7537"/>
                    <a:pt x="8987" y="7356"/>
                    <a:pt x="9138" y="7266"/>
                  </a:cubicBezTo>
                  <a:cubicBezTo>
                    <a:pt x="9214" y="7175"/>
                    <a:pt x="9365" y="6994"/>
                    <a:pt x="9290" y="6994"/>
                  </a:cubicBezTo>
                  <a:cubicBezTo>
                    <a:pt x="9214" y="6723"/>
                    <a:pt x="9290" y="6542"/>
                    <a:pt x="9365" y="6452"/>
                  </a:cubicBezTo>
                  <a:cubicBezTo>
                    <a:pt x="9441" y="6362"/>
                    <a:pt x="9516" y="6181"/>
                    <a:pt x="9516" y="6091"/>
                  </a:cubicBezTo>
                  <a:cubicBezTo>
                    <a:pt x="9516" y="5639"/>
                    <a:pt x="9969" y="5368"/>
                    <a:pt x="10347" y="5368"/>
                  </a:cubicBezTo>
                  <a:cubicBezTo>
                    <a:pt x="10724" y="5368"/>
                    <a:pt x="10800" y="5277"/>
                    <a:pt x="10800" y="5277"/>
                  </a:cubicBezTo>
                  <a:cubicBezTo>
                    <a:pt x="10800" y="5187"/>
                    <a:pt x="10800" y="5096"/>
                    <a:pt x="10800" y="5006"/>
                  </a:cubicBezTo>
                  <a:cubicBezTo>
                    <a:pt x="10800" y="4916"/>
                    <a:pt x="10800" y="4825"/>
                    <a:pt x="10800" y="4645"/>
                  </a:cubicBezTo>
                  <a:cubicBezTo>
                    <a:pt x="10800" y="4554"/>
                    <a:pt x="10800" y="4464"/>
                    <a:pt x="10876" y="4373"/>
                  </a:cubicBezTo>
                  <a:cubicBezTo>
                    <a:pt x="10951" y="4283"/>
                    <a:pt x="11102" y="4283"/>
                    <a:pt x="11253" y="4373"/>
                  </a:cubicBezTo>
                  <a:cubicBezTo>
                    <a:pt x="11404" y="4464"/>
                    <a:pt x="11555" y="4464"/>
                    <a:pt x="11631" y="4464"/>
                  </a:cubicBezTo>
                  <a:cubicBezTo>
                    <a:pt x="11782" y="4373"/>
                    <a:pt x="12008" y="4373"/>
                    <a:pt x="12159" y="4554"/>
                  </a:cubicBezTo>
                  <a:cubicBezTo>
                    <a:pt x="12235" y="4645"/>
                    <a:pt x="12310" y="4645"/>
                    <a:pt x="12386" y="4645"/>
                  </a:cubicBezTo>
                  <a:cubicBezTo>
                    <a:pt x="12386" y="4645"/>
                    <a:pt x="12462" y="4645"/>
                    <a:pt x="12462" y="4554"/>
                  </a:cubicBezTo>
                  <a:cubicBezTo>
                    <a:pt x="12462" y="4012"/>
                    <a:pt x="12613" y="3560"/>
                    <a:pt x="12990" y="3560"/>
                  </a:cubicBezTo>
                  <a:cubicBezTo>
                    <a:pt x="12990" y="3560"/>
                    <a:pt x="13066" y="3560"/>
                    <a:pt x="13066" y="3560"/>
                  </a:cubicBezTo>
                  <a:cubicBezTo>
                    <a:pt x="13066" y="3560"/>
                    <a:pt x="13066" y="3560"/>
                    <a:pt x="13066" y="3560"/>
                  </a:cubicBezTo>
                  <a:cubicBezTo>
                    <a:pt x="13141" y="3560"/>
                    <a:pt x="13141" y="3560"/>
                    <a:pt x="13141" y="3560"/>
                  </a:cubicBezTo>
                  <a:cubicBezTo>
                    <a:pt x="13141" y="3560"/>
                    <a:pt x="13141" y="3560"/>
                    <a:pt x="13141" y="3560"/>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59" name="Form">
              <a:extLst>
                <a:ext uri="{FF2B5EF4-FFF2-40B4-BE49-F238E27FC236}">
                  <a16:creationId xmlns:a16="http://schemas.microsoft.com/office/drawing/2014/main" id="{0101CFC6-644C-4B71-BACD-9E49D9A213FF}"/>
                </a:ext>
              </a:extLst>
            </p:cNvPr>
            <p:cNvSpPr/>
            <p:nvPr/>
          </p:nvSpPr>
          <p:spPr>
            <a:xfrm>
              <a:off x="1171823" y="1058649"/>
              <a:ext cx="67065" cy="44153"/>
            </a:xfrm>
            <a:custGeom>
              <a:avLst/>
              <a:gdLst/>
              <a:ahLst/>
              <a:cxnLst>
                <a:cxn ang="0">
                  <a:pos x="wd2" y="hd2"/>
                </a:cxn>
                <a:cxn ang="5400000">
                  <a:pos x="wd2" y="hd2"/>
                </a:cxn>
                <a:cxn ang="10800000">
                  <a:pos x="wd2" y="hd2"/>
                </a:cxn>
                <a:cxn ang="16200000">
                  <a:pos x="wd2" y="hd2"/>
                </a:cxn>
              </a:cxnLst>
              <a:rect l="0" t="0" r="r" b="b"/>
              <a:pathLst>
                <a:path w="21600" h="20600" extrusionOk="0">
                  <a:moveTo>
                    <a:pt x="20520" y="14400"/>
                  </a:moveTo>
                  <a:cubicBezTo>
                    <a:pt x="21600" y="12600"/>
                    <a:pt x="21600" y="10800"/>
                    <a:pt x="21600" y="9000"/>
                  </a:cubicBezTo>
                  <a:cubicBezTo>
                    <a:pt x="20520" y="9000"/>
                    <a:pt x="18360" y="7200"/>
                    <a:pt x="17280" y="7200"/>
                  </a:cubicBezTo>
                  <a:cubicBezTo>
                    <a:pt x="17280" y="7200"/>
                    <a:pt x="16200" y="7200"/>
                    <a:pt x="15120" y="7200"/>
                  </a:cubicBezTo>
                  <a:cubicBezTo>
                    <a:pt x="12960" y="7200"/>
                    <a:pt x="9720" y="3600"/>
                    <a:pt x="7560" y="0"/>
                  </a:cubicBezTo>
                  <a:cubicBezTo>
                    <a:pt x="7560" y="0"/>
                    <a:pt x="7560" y="0"/>
                    <a:pt x="7560" y="0"/>
                  </a:cubicBezTo>
                  <a:cubicBezTo>
                    <a:pt x="7560" y="0"/>
                    <a:pt x="7560" y="0"/>
                    <a:pt x="6480" y="0"/>
                  </a:cubicBezTo>
                  <a:cubicBezTo>
                    <a:pt x="6480" y="0"/>
                    <a:pt x="6480" y="0"/>
                    <a:pt x="6480" y="0"/>
                  </a:cubicBezTo>
                  <a:cubicBezTo>
                    <a:pt x="6480" y="5400"/>
                    <a:pt x="4320" y="7200"/>
                    <a:pt x="3240" y="9000"/>
                  </a:cubicBezTo>
                  <a:cubicBezTo>
                    <a:pt x="2160" y="9000"/>
                    <a:pt x="2160" y="9000"/>
                    <a:pt x="2160" y="9000"/>
                  </a:cubicBezTo>
                  <a:cubicBezTo>
                    <a:pt x="3240" y="12600"/>
                    <a:pt x="2160" y="14400"/>
                    <a:pt x="2160" y="16200"/>
                  </a:cubicBezTo>
                  <a:cubicBezTo>
                    <a:pt x="2160" y="18000"/>
                    <a:pt x="1080" y="18000"/>
                    <a:pt x="0" y="19800"/>
                  </a:cubicBezTo>
                  <a:cubicBezTo>
                    <a:pt x="0" y="19800"/>
                    <a:pt x="0" y="19800"/>
                    <a:pt x="0" y="19800"/>
                  </a:cubicBezTo>
                  <a:cubicBezTo>
                    <a:pt x="5400" y="19800"/>
                    <a:pt x="12960" y="21600"/>
                    <a:pt x="18360" y="19800"/>
                  </a:cubicBezTo>
                  <a:cubicBezTo>
                    <a:pt x="18360" y="19800"/>
                    <a:pt x="18360" y="19800"/>
                    <a:pt x="18360" y="19800"/>
                  </a:cubicBezTo>
                  <a:cubicBezTo>
                    <a:pt x="19440" y="19800"/>
                    <a:pt x="19440" y="19800"/>
                    <a:pt x="20520" y="19800"/>
                  </a:cubicBezTo>
                  <a:cubicBezTo>
                    <a:pt x="20520" y="19800"/>
                    <a:pt x="20520" y="19800"/>
                    <a:pt x="20520" y="19800"/>
                  </a:cubicBezTo>
                  <a:cubicBezTo>
                    <a:pt x="20520" y="19800"/>
                    <a:pt x="20520" y="19800"/>
                    <a:pt x="20520" y="19800"/>
                  </a:cubicBezTo>
                  <a:cubicBezTo>
                    <a:pt x="20520" y="18000"/>
                    <a:pt x="20520" y="16200"/>
                    <a:pt x="20520" y="14400"/>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60" name="Form">
              <a:extLst>
                <a:ext uri="{FF2B5EF4-FFF2-40B4-BE49-F238E27FC236}">
                  <a16:creationId xmlns:a16="http://schemas.microsoft.com/office/drawing/2014/main" id="{CD2653CB-F8B7-4DDF-AA04-36582D198EE0}"/>
                </a:ext>
              </a:extLst>
            </p:cNvPr>
            <p:cNvSpPr/>
            <p:nvPr/>
          </p:nvSpPr>
          <p:spPr>
            <a:xfrm>
              <a:off x="705917" y="1831476"/>
              <a:ext cx="51108" cy="95172"/>
            </a:xfrm>
            <a:custGeom>
              <a:avLst/>
              <a:gdLst/>
              <a:ahLst/>
              <a:cxnLst>
                <a:cxn ang="0">
                  <a:pos x="wd2" y="hd2"/>
                </a:cxn>
                <a:cxn ang="5400000">
                  <a:pos x="wd2" y="hd2"/>
                </a:cxn>
                <a:cxn ang="10800000">
                  <a:pos x="wd2" y="hd2"/>
                </a:cxn>
                <a:cxn ang="16200000">
                  <a:pos x="wd2" y="hd2"/>
                </a:cxn>
              </a:cxnLst>
              <a:rect l="0" t="0" r="r" b="b"/>
              <a:pathLst>
                <a:path w="20850" h="21315" extrusionOk="0">
                  <a:moveTo>
                    <a:pt x="6750" y="13838"/>
                  </a:moveTo>
                  <a:cubicBezTo>
                    <a:pt x="5400" y="17161"/>
                    <a:pt x="6750" y="20484"/>
                    <a:pt x="8100" y="21315"/>
                  </a:cubicBezTo>
                  <a:cubicBezTo>
                    <a:pt x="8100" y="21315"/>
                    <a:pt x="8100" y="21315"/>
                    <a:pt x="8100" y="21315"/>
                  </a:cubicBezTo>
                  <a:cubicBezTo>
                    <a:pt x="12150" y="18823"/>
                    <a:pt x="13500" y="18823"/>
                    <a:pt x="16200" y="17992"/>
                  </a:cubicBezTo>
                  <a:cubicBezTo>
                    <a:pt x="17550" y="17992"/>
                    <a:pt x="17550" y="17992"/>
                    <a:pt x="18900" y="17161"/>
                  </a:cubicBezTo>
                  <a:cubicBezTo>
                    <a:pt x="20250" y="16330"/>
                    <a:pt x="20250" y="13007"/>
                    <a:pt x="20250" y="10515"/>
                  </a:cubicBezTo>
                  <a:cubicBezTo>
                    <a:pt x="20250" y="8023"/>
                    <a:pt x="20250" y="4700"/>
                    <a:pt x="20250" y="3038"/>
                  </a:cubicBezTo>
                  <a:cubicBezTo>
                    <a:pt x="21600" y="2207"/>
                    <a:pt x="20250" y="1377"/>
                    <a:pt x="20250" y="1377"/>
                  </a:cubicBezTo>
                  <a:cubicBezTo>
                    <a:pt x="18900" y="-285"/>
                    <a:pt x="13500" y="-285"/>
                    <a:pt x="10800" y="546"/>
                  </a:cubicBezTo>
                  <a:cubicBezTo>
                    <a:pt x="9450" y="2207"/>
                    <a:pt x="6750" y="2207"/>
                    <a:pt x="4050" y="2207"/>
                  </a:cubicBezTo>
                  <a:cubicBezTo>
                    <a:pt x="4050" y="2207"/>
                    <a:pt x="2700" y="2207"/>
                    <a:pt x="1350" y="2207"/>
                  </a:cubicBezTo>
                  <a:cubicBezTo>
                    <a:pt x="1350" y="2207"/>
                    <a:pt x="1350" y="2207"/>
                    <a:pt x="0" y="2207"/>
                  </a:cubicBezTo>
                  <a:cubicBezTo>
                    <a:pt x="0" y="2207"/>
                    <a:pt x="1350" y="3869"/>
                    <a:pt x="2700" y="4700"/>
                  </a:cubicBezTo>
                  <a:cubicBezTo>
                    <a:pt x="5400" y="7192"/>
                    <a:pt x="8100" y="10515"/>
                    <a:pt x="6750" y="13838"/>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61" name="Form">
              <a:extLst>
                <a:ext uri="{FF2B5EF4-FFF2-40B4-BE49-F238E27FC236}">
                  <a16:creationId xmlns:a16="http://schemas.microsoft.com/office/drawing/2014/main" id="{09837137-E714-432C-8DE9-CE60DEA0F2B4}"/>
                </a:ext>
              </a:extLst>
            </p:cNvPr>
            <p:cNvSpPr/>
            <p:nvPr/>
          </p:nvSpPr>
          <p:spPr>
            <a:xfrm>
              <a:off x="656502" y="1521581"/>
              <a:ext cx="420023" cy="443644"/>
            </a:xfrm>
            <a:custGeom>
              <a:avLst/>
              <a:gdLst/>
              <a:ahLst/>
              <a:cxnLst>
                <a:cxn ang="0">
                  <a:pos x="wd2" y="hd2"/>
                </a:cxn>
                <a:cxn ang="5400000">
                  <a:pos x="wd2" y="hd2"/>
                </a:cxn>
                <a:cxn ang="10800000">
                  <a:pos x="wd2" y="hd2"/>
                </a:cxn>
                <a:cxn ang="16200000">
                  <a:pos x="wd2" y="hd2"/>
                </a:cxn>
              </a:cxnLst>
              <a:rect l="0" t="0" r="r" b="b"/>
              <a:pathLst>
                <a:path w="21600" h="21600" extrusionOk="0">
                  <a:moveTo>
                    <a:pt x="11323" y="1080"/>
                  </a:moveTo>
                  <a:cubicBezTo>
                    <a:pt x="11323" y="1080"/>
                    <a:pt x="11148" y="1080"/>
                    <a:pt x="11148" y="1080"/>
                  </a:cubicBezTo>
                  <a:cubicBezTo>
                    <a:pt x="11148" y="1080"/>
                    <a:pt x="11148" y="900"/>
                    <a:pt x="10974" y="900"/>
                  </a:cubicBezTo>
                  <a:cubicBezTo>
                    <a:pt x="10974" y="900"/>
                    <a:pt x="10974" y="900"/>
                    <a:pt x="10800" y="900"/>
                  </a:cubicBezTo>
                  <a:cubicBezTo>
                    <a:pt x="10800" y="900"/>
                    <a:pt x="10800" y="900"/>
                    <a:pt x="10800" y="900"/>
                  </a:cubicBezTo>
                  <a:cubicBezTo>
                    <a:pt x="10800" y="900"/>
                    <a:pt x="10800" y="900"/>
                    <a:pt x="10626" y="900"/>
                  </a:cubicBezTo>
                  <a:cubicBezTo>
                    <a:pt x="10626" y="900"/>
                    <a:pt x="10626" y="900"/>
                    <a:pt x="10626" y="900"/>
                  </a:cubicBezTo>
                  <a:cubicBezTo>
                    <a:pt x="10626" y="900"/>
                    <a:pt x="10626" y="900"/>
                    <a:pt x="10626" y="900"/>
                  </a:cubicBezTo>
                  <a:cubicBezTo>
                    <a:pt x="10626" y="900"/>
                    <a:pt x="10626" y="900"/>
                    <a:pt x="10626" y="900"/>
                  </a:cubicBezTo>
                  <a:cubicBezTo>
                    <a:pt x="10626" y="900"/>
                    <a:pt x="10626" y="900"/>
                    <a:pt x="10626" y="900"/>
                  </a:cubicBezTo>
                  <a:cubicBezTo>
                    <a:pt x="10626" y="900"/>
                    <a:pt x="10626" y="900"/>
                    <a:pt x="10626" y="900"/>
                  </a:cubicBezTo>
                  <a:cubicBezTo>
                    <a:pt x="10452" y="720"/>
                    <a:pt x="10277" y="360"/>
                    <a:pt x="10277" y="180"/>
                  </a:cubicBezTo>
                  <a:cubicBezTo>
                    <a:pt x="10277" y="0"/>
                    <a:pt x="10277" y="0"/>
                    <a:pt x="10103" y="0"/>
                  </a:cubicBezTo>
                  <a:cubicBezTo>
                    <a:pt x="10103" y="0"/>
                    <a:pt x="9929" y="0"/>
                    <a:pt x="9755" y="0"/>
                  </a:cubicBezTo>
                  <a:cubicBezTo>
                    <a:pt x="9406" y="0"/>
                    <a:pt x="9058" y="180"/>
                    <a:pt x="9058" y="180"/>
                  </a:cubicBezTo>
                  <a:cubicBezTo>
                    <a:pt x="8884" y="180"/>
                    <a:pt x="8884" y="360"/>
                    <a:pt x="8710" y="360"/>
                  </a:cubicBezTo>
                  <a:cubicBezTo>
                    <a:pt x="8361" y="540"/>
                    <a:pt x="8187" y="720"/>
                    <a:pt x="7839" y="720"/>
                  </a:cubicBezTo>
                  <a:cubicBezTo>
                    <a:pt x="7665" y="720"/>
                    <a:pt x="7490" y="720"/>
                    <a:pt x="7490" y="540"/>
                  </a:cubicBezTo>
                  <a:cubicBezTo>
                    <a:pt x="7490" y="540"/>
                    <a:pt x="7490" y="540"/>
                    <a:pt x="7490" y="540"/>
                  </a:cubicBezTo>
                  <a:cubicBezTo>
                    <a:pt x="7316" y="720"/>
                    <a:pt x="7316" y="720"/>
                    <a:pt x="7316" y="720"/>
                  </a:cubicBezTo>
                  <a:cubicBezTo>
                    <a:pt x="7316" y="1080"/>
                    <a:pt x="6968" y="1440"/>
                    <a:pt x="6619" y="1440"/>
                  </a:cubicBezTo>
                  <a:cubicBezTo>
                    <a:pt x="6619" y="1440"/>
                    <a:pt x="6619" y="1440"/>
                    <a:pt x="6445" y="1260"/>
                  </a:cubicBezTo>
                  <a:cubicBezTo>
                    <a:pt x="6445" y="1260"/>
                    <a:pt x="6445" y="1260"/>
                    <a:pt x="6445" y="1260"/>
                  </a:cubicBezTo>
                  <a:cubicBezTo>
                    <a:pt x="6445" y="1620"/>
                    <a:pt x="6097" y="1980"/>
                    <a:pt x="5748" y="1980"/>
                  </a:cubicBezTo>
                  <a:cubicBezTo>
                    <a:pt x="5400" y="1980"/>
                    <a:pt x="5226" y="1800"/>
                    <a:pt x="5052" y="1800"/>
                  </a:cubicBezTo>
                  <a:cubicBezTo>
                    <a:pt x="5052" y="1800"/>
                    <a:pt x="4877" y="1800"/>
                    <a:pt x="4877" y="1980"/>
                  </a:cubicBezTo>
                  <a:cubicBezTo>
                    <a:pt x="4877" y="2160"/>
                    <a:pt x="4877" y="2340"/>
                    <a:pt x="4877" y="2340"/>
                  </a:cubicBezTo>
                  <a:cubicBezTo>
                    <a:pt x="4703" y="2520"/>
                    <a:pt x="4703" y="2520"/>
                    <a:pt x="4703" y="2520"/>
                  </a:cubicBezTo>
                  <a:cubicBezTo>
                    <a:pt x="4703" y="3060"/>
                    <a:pt x="4355" y="3060"/>
                    <a:pt x="4181" y="3060"/>
                  </a:cubicBezTo>
                  <a:cubicBezTo>
                    <a:pt x="4181" y="3060"/>
                    <a:pt x="4181" y="3060"/>
                    <a:pt x="4181" y="3060"/>
                  </a:cubicBezTo>
                  <a:cubicBezTo>
                    <a:pt x="4181" y="3060"/>
                    <a:pt x="4181" y="3060"/>
                    <a:pt x="4181" y="3060"/>
                  </a:cubicBezTo>
                  <a:cubicBezTo>
                    <a:pt x="4181" y="3060"/>
                    <a:pt x="4181" y="3060"/>
                    <a:pt x="4181" y="3060"/>
                  </a:cubicBezTo>
                  <a:cubicBezTo>
                    <a:pt x="4006" y="3060"/>
                    <a:pt x="3832" y="3060"/>
                    <a:pt x="3658" y="2880"/>
                  </a:cubicBezTo>
                  <a:cubicBezTo>
                    <a:pt x="3484" y="2700"/>
                    <a:pt x="3310" y="2340"/>
                    <a:pt x="2961" y="1980"/>
                  </a:cubicBezTo>
                  <a:cubicBezTo>
                    <a:pt x="2961" y="1980"/>
                    <a:pt x="2961" y="1800"/>
                    <a:pt x="2961" y="1800"/>
                  </a:cubicBezTo>
                  <a:cubicBezTo>
                    <a:pt x="2961" y="1800"/>
                    <a:pt x="2961" y="1800"/>
                    <a:pt x="2961" y="1800"/>
                  </a:cubicBezTo>
                  <a:cubicBezTo>
                    <a:pt x="2613" y="2340"/>
                    <a:pt x="2439" y="3060"/>
                    <a:pt x="1916" y="3060"/>
                  </a:cubicBezTo>
                  <a:cubicBezTo>
                    <a:pt x="1916" y="3060"/>
                    <a:pt x="1742" y="3060"/>
                    <a:pt x="1742" y="3060"/>
                  </a:cubicBezTo>
                  <a:cubicBezTo>
                    <a:pt x="1742" y="3060"/>
                    <a:pt x="1742" y="3060"/>
                    <a:pt x="1742" y="3060"/>
                  </a:cubicBezTo>
                  <a:cubicBezTo>
                    <a:pt x="1568" y="3060"/>
                    <a:pt x="1568" y="3060"/>
                    <a:pt x="1394" y="3060"/>
                  </a:cubicBezTo>
                  <a:cubicBezTo>
                    <a:pt x="1394" y="3060"/>
                    <a:pt x="1394" y="3060"/>
                    <a:pt x="1394" y="3060"/>
                  </a:cubicBezTo>
                  <a:cubicBezTo>
                    <a:pt x="1219" y="3060"/>
                    <a:pt x="1219" y="3060"/>
                    <a:pt x="1045" y="3060"/>
                  </a:cubicBezTo>
                  <a:cubicBezTo>
                    <a:pt x="1045" y="3060"/>
                    <a:pt x="871" y="3060"/>
                    <a:pt x="871" y="3060"/>
                  </a:cubicBezTo>
                  <a:cubicBezTo>
                    <a:pt x="871" y="3060"/>
                    <a:pt x="697" y="3060"/>
                    <a:pt x="523" y="3060"/>
                  </a:cubicBezTo>
                  <a:cubicBezTo>
                    <a:pt x="523" y="3060"/>
                    <a:pt x="523" y="3060"/>
                    <a:pt x="523" y="3060"/>
                  </a:cubicBezTo>
                  <a:cubicBezTo>
                    <a:pt x="523" y="3240"/>
                    <a:pt x="523" y="3240"/>
                    <a:pt x="523" y="3240"/>
                  </a:cubicBezTo>
                  <a:cubicBezTo>
                    <a:pt x="523" y="3240"/>
                    <a:pt x="523" y="3420"/>
                    <a:pt x="523" y="3420"/>
                  </a:cubicBezTo>
                  <a:cubicBezTo>
                    <a:pt x="523" y="3420"/>
                    <a:pt x="523" y="3420"/>
                    <a:pt x="523" y="3420"/>
                  </a:cubicBezTo>
                  <a:cubicBezTo>
                    <a:pt x="697" y="3600"/>
                    <a:pt x="871" y="3780"/>
                    <a:pt x="871" y="3960"/>
                  </a:cubicBezTo>
                  <a:cubicBezTo>
                    <a:pt x="871" y="4320"/>
                    <a:pt x="523" y="4680"/>
                    <a:pt x="174" y="4860"/>
                  </a:cubicBezTo>
                  <a:cubicBezTo>
                    <a:pt x="174" y="4860"/>
                    <a:pt x="0" y="5040"/>
                    <a:pt x="0" y="5040"/>
                  </a:cubicBezTo>
                  <a:cubicBezTo>
                    <a:pt x="0" y="5040"/>
                    <a:pt x="174" y="5040"/>
                    <a:pt x="174" y="5220"/>
                  </a:cubicBezTo>
                  <a:cubicBezTo>
                    <a:pt x="523" y="5400"/>
                    <a:pt x="871" y="5760"/>
                    <a:pt x="523" y="6300"/>
                  </a:cubicBezTo>
                  <a:cubicBezTo>
                    <a:pt x="523" y="6300"/>
                    <a:pt x="523" y="6300"/>
                    <a:pt x="348" y="6480"/>
                  </a:cubicBezTo>
                  <a:cubicBezTo>
                    <a:pt x="348" y="6480"/>
                    <a:pt x="348" y="6480"/>
                    <a:pt x="523" y="6660"/>
                  </a:cubicBezTo>
                  <a:cubicBezTo>
                    <a:pt x="523" y="6660"/>
                    <a:pt x="523" y="6660"/>
                    <a:pt x="697" y="6660"/>
                  </a:cubicBezTo>
                  <a:cubicBezTo>
                    <a:pt x="697" y="6660"/>
                    <a:pt x="871" y="6660"/>
                    <a:pt x="1045" y="6840"/>
                  </a:cubicBezTo>
                  <a:cubicBezTo>
                    <a:pt x="1394" y="6840"/>
                    <a:pt x="1742" y="6840"/>
                    <a:pt x="1916" y="7020"/>
                  </a:cubicBezTo>
                  <a:cubicBezTo>
                    <a:pt x="1916" y="7200"/>
                    <a:pt x="1916" y="7380"/>
                    <a:pt x="1916" y="7560"/>
                  </a:cubicBezTo>
                  <a:cubicBezTo>
                    <a:pt x="1916" y="7560"/>
                    <a:pt x="1916" y="7560"/>
                    <a:pt x="1916" y="7560"/>
                  </a:cubicBezTo>
                  <a:cubicBezTo>
                    <a:pt x="1916" y="7560"/>
                    <a:pt x="2090" y="7560"/>
                    <a:pt x="2090" y="7560"/>
                  </a:cubicBezTo>
                  <a:cubicBezTo>
                    <a:pt x="2265" y="7380"/>
                    <a:pt x="2265" y="7380"/>
                    <a:pt x="2439" y="7200"/>
                  </a:cubicBezTo>
                  <a:cubicBezTo>
                    <a:pt x="2613" y="6840"/>
                    <a:pt x="2787" y="6480"/>
                    <a:pt x="3484" y="6300"/>
                  </a:cubicBezTo>
                  <a:cubicBezTo>
                    <a:pt x="3658" y="6300"/>
                    <a:pt x="3832" y="6120"/>
                    <a:pt x="4006" y="6120"/>
                  </a:cubicBezTo>
                  <a:cubicBezTo>
                    <a:pt x="5226" y="6120"/>
                    <a:pt x="6271" y="7020"/>
                    <a:pt x="6619" y="7560"/>
                  </a:cubicBezTo>
                  <a:cubicBezTo>
                    <a:pt x="6794" y="7740"/>
                    <a:pt x="6794" y="7920"/>
                    <a:pt x="6968" y="7920"/>
                  </a:cubicBezTo>
                  <a:cubicBezTo>
                    <a:pt x="7142" y="8280"/>
                    <a:pt x="7316" y="8460"/>
                    <a:pt x="7316" y="9000"/>
                  </a:cubicBezTo>
                  <a:cubicBezTo>
                    <a:pt x="7490" y="9360"/>
                    <a:pt x="7665" y="10260"/>
                    <a:pt x="9058" y="11160"/>
                  </a:cubicBezTo>
                  <a:cubicBezTo>
                    <a:pt x="9929" y="11700"/>
                    <a:pt x="10452" y="12240"/>
                    <a:pt x="10800" y="12780"/>
                  </a:cubicBezTo>
                  <a:cubicBezTo>
                    <a:pt x="11148" y="13140"/>
                    <a:pt x="11497" y="13320"/>
                    <a:pt x="11671" y="13500"/>
                  </a:cubicBezTo>
                  <a:cubicBezTo>
                    <a:pt x="12019" y="13680"/>
                    <a:pt x="12194" y="13680"/>
                    <a:pt x="12542" y="13860"/>
                  </a:cubicBezTo>
                  <a:cubicBezTo>
                    <a:pt x="12890" y="13860"/>
                    <a:pt x="13413" y="14040"/>
                    <a:pt x="13761" y="14400"/>
                  </a:cubicBezTo>
                  <a:cubicBezTo>
                    <a:pt x="14110" y="14940"/>
                    <a:pt x="14632" y="15300"/>
                    <a:pt x="15329" y="15480"/>
                  </a:cubicBezTo>
                  <a:cubicBezTo>
                    <a:pt x="15677" y="15660"/>
                    <a:pt x="15852" y="16020"/>
                    <a:pt x="16026" y="16200"/>
                  </a:cubicBezTo>
                  <a:cubicBezTo>
                    <a:pt x="16200" y="16560"/>
                    <a:pt x="16374" y="16740"/>
                    <a:pt x="16548" y="16740"/>
                  </a:cubicBezTo>
                  <a:cubicBezTo>
                    <a:pt x="17245" y="16740"/>
                    <a:pt x="17245" y="17280"/>
                    <a:pt x="17245" y="17640"/>
                  </a:cubicBezTo>
                  <a:cubicBezTo>
                    <a:pt x="17245" y="17820"/>
                    <a:pt x="17419" y="17820"/>
                    <a:pt x="17419" y="18000"/>
                  </a:cubicBezTo>
                  <a:cubicBezTo>
                    <a:pt x="17942" y="18720"/>
                    <a:pt x="18116" y="19980"/>
                    <a:pt x="17594" y="20700"/>
                  </a:cubicBezTo>
                  <a:cubicBezTo>
                    <a:pt x="17419" y="20880"/>
                    <a:pt x="17419" y="21420"/>
                    <a:pt x="17419" y="21600"/>
                  </a:cubicBezTo>
                  <a:cubicBezTo>
                    <a:pt x="17594" y="21240"/>
                    <a:pt x="17942" y="20700"/>
                    <a:pt x="17942" y="20340"/>
                  </a:cubicBezTo>
                  <a:cubicBezTo>
                    <a:pt x="18116" y="19800"/>
                    <a:pt x="18290" y="19620"/>
                    <a:pt x="18639" y="19440"/>
                  </a:cubicBezTo>
                  <a:cubicBezTo>
                    <a:pt x="18813" y="19260"/>
                    <a:pt x="18987" y="19260"/>
                    <a:pt x="19161" y="18900"/>
                  </a:cubicBezTo>
                  <a:cubicBezTo>
                    <a:pt x="19161" y="18900"/>
                    <a:pt x="19161" y="18900"/>
                    <a:pt x="19161" y="18900"/>
                  </a:cubicBezTo>
                  <a:cubicBezTo>
                    <a:pt x="19161" y="18900"/>
                    <a:pt x="18987" y="18720"/>
                    <a:pt x="18987" y="18720"/>
                  </a:cubicBezTo>
                  <a:cubicBezTo>
                    <a:pt x="18639" y="18540"/>
                    <a:pt x="18290" y="18180"/>
                    <a:pt x="18290" y="17640"/>
                  </a:cubicBezTo>
                  <a:cubicBezTo>
                    <a:pt x="18116" y="17280"/>
                    <a:pt x="18290" y="16920"/>
                    <a:pt x="18465" y="16740"/>
                  </a:cubicBezTo>
                  <a:cubicBezTo>
                    <a:pt x="18813" y="16020"/>
                    <a:pt x="19858" y="15840"/>
                    <a:pt x="20555" y="16380"/>
                  </a:cubicBezTo>
                  <a:cubicBezTo>
                    <a:pt x="20729" y="16560"/>
                    <a:pt x="20903" y="16560"/>
                    <a:pt x="21077" y="16740"/>
                  </a:cubicBezTo>
                  <a:cubicBezTo>
                    <a:pt x="21252" y="16740"/>
                    <a:pt x="21426" y="16920"/>
                    <a:pt x="21600" y="17100"/>
                  </a:cubicBezTo>
                  <a:cubicBezTo>
                    <a:pt x="21600" y="16920"/>
                    <a:pt x="21600" y="16920"/>
                    <a:pt x="21600" y="16740"/>
                  </a:cubicBezTo>
                  <a:cubicBezTo>
                    <a:pt x="21600" y="16200"/>
                    <a:pt x="19510" y="15120"/>
                    <a:pt x="18639" y="14760"/>
                  </a:cubicBezTo>
                  <a:cubicBezTo>
                    <a:pt x="18290" y="14580"/>
                    <a:pt x="18116" y="14400"/>
                    <a:pt x="17942" y="14220"/>
                  </a:cubicBezTo>
                  <a:cubicBezTo>
                    <a:pt x="17419" y="14040"/>
                    <a:pt x="17245" y="13680"/>
                    <a:pt x="17245" y="13500"/>
                  </a:cubicBezTo>
                  <a:cubicBezTo>
                    <a:pt x="17071" y="13140"/>
                    <a:pt x="17071" y="13140"/>
                    <a:pt x="16723" y="13140"/>
                  </a:cubicBezTo>
                  <a:cubicBezTo>
                    <a:pt x="16548" y="13140"/>
                    <a:pt x="16548" y="13140"/>
                    <a:pt x="16548" y="13140"/>
                  </a:cubicBezTo>
                  <a:cubicBezTo>
                    <a:pt x="15155" y="13140"/>
                    <a:pt x="13587" y="11520"/>
                    <a:pt x="13239" y="9540"/>
                  </a:cubicBezTo>
                  <a:cubicBezTo>
                    <a:pt x="13065" y="8640"/>
                    <a:pt x="12368" y="8280"/>
                    <a:pt x="11671" y="7920"/>
                  </a:cubicBezTo>
                  <a:cubicBezTo>
                    <a:pt x="11148" y="7560"/>
                    <a:pt x="10626" y="7380"/>
                    <a:pt x="10452" y="6840"/>
                  </a:cubicBezTo>
                  <a:cubicBezTo>
                    <a:pt x="10103" y="6120"/>
                    <a:pt x="10277" y="5580"/>
                    <a:pt x="10452" y="5400"/>
                  </a:cubicBezTo>
                  <a:cubicBezTo>
                    <a:pt x="10626" y="5040"/>
                    <a:pt x="10626" y="5040"/>
                    <a:pt x="10452" y="4680"/>
                  </a:cubicBezTo>
                  <a:cubicBezTo>
                    <a:pt x="10452" y="4500"/>
                    <a:pt x="10452" y="4320"/>
                    <a:pt x="10452" y="3960"/>
                  </a:cubicBezTo>
                  <a:cubicBezTo>
                    <a:pt x="10626" y="3600"/>
                    <a:pt x="10974" y="3420"/>
                    <a:pt x="11323" y="3240"/>
                  </a:cubicBezTo>
                  <a:cubicBezTo>
                    <a:pt x="11323" y="3060"/>
                    <a:pt x="11323" y="2880"/>
                    <a:pt x="11323" y="2880"/>
                  </a:cubicBezTo>
                  <a:cubicBezTo>
                    <a:pt x="11323" y="2700"/>
                    <a:pt x="11323" y="2700"/>
                    <a:pt x="11323" y="2700"/>
                  </a:cubicBezTo>
                  <a:cubicBezTo>
                    <a:pt x="11323" y="2520"/>
                    <a:pt x="11323" y="2160"/>
                    <a:pt x="11323" y="1980"/>
                  </a:cubicBezTo>
                  <a:cubicBezTo>
                    <a:pt x="11323" y="1980"/>
                    <a:pt x="11323" y="1980"/>
                    <a:pt x="11323" y="1800"/>
                  </a:cubicBezTo>
                  <a:cubicBezTo>
                    <a:pt x="11323" y="1620"/>
                    <a:pt x="11323" y="1440"/>
                    <a:pt x="11323" y="1440"/>
                  </a:cubicBezTo>
                  <a:cubicBezTo>
                    <a:pt x="11323" y="1260"/>
                    <a:pt x="11323" y="1260"/>
                    <a:pt x="11323" y="1260"/>
                  </a:cubicBezTo>
                  <a:cubicBezTo>
                    <a:pt x="11323" y="1080"/>
                    <a:pt x="11323" y="1080"/>
                    <a:pt x="11323" y="1080"/>
                  </a:cubicBezTo>
                  <a:cubicBezTo>
                    <a:pt x="11323" y="1080"/>
                    <a:pt x="11323" y="1080"/>
                    <a:pt x="11323" y="1080"/>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62" name="Form">
              <a:extLst>
                <a:ext uri="{FF2B5EF4-FFF2-40B4-BE49-F238E27FC236}">
                  <a16:creationId xmlns:a16="http://schemas.microsoft.com/office/drawing/2014/main" id="{3A4B9474-BAF2-4D2E-948D-E1245C047FEA}"/>
                </a:ext>
              </a:extLst>
            </p:cNvPr>
            <p:cNvSpPr/>
            <p:nvPr/>
          </p:nvSpPr>
          <p:spPr>
            <a:xfrm>
              <a:off x="875338" y="1972939"/>
              <a:ext cx="91770" cy="65584"/>
            </a:xfrm>
            <a:custGeom>
              <a:avLst/>
              <a:gdLst/>
              <a:ahLst/>
              <a:cxnLst>
                <a:cxn ang="0">
                  <a:pos x="wd2" y="hd2"/>
                </a:cxn>
                <a:cxn ang="5400000">
                  <a:pos x="wd2" y="hd2"/>
                </a:cxn>
                <a:cxn ang="10800000">
                  <a:pos x="wd2" y="hd2"/>
                </a:cxn>
                <a:cxn ang="16200000">
                  <a:pos x="wd2" y="hd2"/>
                </a:cxn>
              </a:cxnLst>
              <a:rect l="0" t="0" r="r" b="b"/>
              <a:pathLst>
                <a:path w="21600" h="21600" extrusionOk="0">
                  <a:moveTo>
                    <a:pt x="19200" y="18000"/>
                  </a:moveTo>
                  <a:cubicBezTo>
                    <a:pt x="19200" y="18000"/>
                    <a:pt x="19200" y="16800"/>
                    <a:pt x="19200" y="12000"/>
                  </a:cubicBezTo>
                  <a:cubicBezTo>
                    <a:pt x="18400" y="7200"/>
                    <a:pt x="20800" y="2400"/>
                    <a:pt x="21600" y="0"/>
                  </a:cubicBezTo>
                  <a:cubicBezTo>
                    <a:pt x="20800" y="0"/>
                    <a:pt x="19200" y="0"/>
                    <a:pt x="17600" y="1200"/>
                  </a:cubicBezTo>
                  <a:cubicBezTo>
                    <a:pt x="12000" y="2400"/>
                    <a:pt x="8800" y="3600"/>
                    <a:pt x="5600" y="1200"/>
                  </a:cubicBezTo>
                  <a:cubicBezTo>
                    <a:pt x="4800" y="0"/>
                    <a:pt x="4800" y="0"/>
                    <a:pt x="4000" y="0"/>
                  </a:cubicBezTo>
                  <a:cubicBezTo>
                    <a:pt x="2400" y="0"/>
                    <a:pt x="0" y="2400"/>
                    <a:pt x="0" y="3600"/>
                  </a:cubicBezTo>
                  <a:cubicBezTo>
                    <a:pt x="0" y="3600"/>
                    <a:pt x="1600" y="6000"/>
                    <a:pt x="8000" y="9600"/>
                  </a:cubicBezTo>
                  <a:cubicBezTo>
                    <a:pt x="12800" y="10800"/>
                    <a:pt x="14400" y="14400"/>
                    <a:pt x="16000" y="16800"/>
                  </a:cubicBezTo>
                  <a:cubicBezTo>
                    <a:pt x="16800" y="18000"/>
                    <a:pt x="17600" y="19200"/>
                    <a:pt x="18400" y="19200"/>
                  </a:cubicBezTo>
                  <a:cubicBezTo>
                    <a:pt x="18400" y="21600"/>
                    <a:pt x="18400" y="21600"/>
                    <a:pt x="18400" y="21600"/>
                  </a:cubicBezTo>
                  <a:cubicBezTo>
                    <a:pt x="18400" y="21600"/>
                    <a:pt x="18400" y="21600"/>
                    <a:pt x="18400" y="21600"/>
                  </a:cubicBezTo>
                  <a:cubicBezTo>
                    <a:pt x="18400" y="19200"/>
                    <a:pt x="18400" y="19200"/>
                    <a:pt x="18400" y="19200"/>
                  </a:cubicBezTo>
                  <a:cubicBezTo>
                    <a:pt x="19200" y="19200"/>
                    <a:pt x="19200" y="18000"/>
                    <a:pt x="19200" y="18000"/>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63" name="Form">
              <a:extLst>
                <a:ext uri="{FF2B5EF4-FFF2-40B4-BE49-F238E27FC236}">
                  <a16:creationId xmlns:a16="http://schemas.microsoft.com/office/drawing/2014/main" id="{6FE30DE4-F2E4-463A-AD7A-4BC6DA942471}"/>
                </a:ext>
              </a:extLst>
            </p:cNvPr>
            <p:cNvSpPr/>
            <p:nvPr/>
          </p:nvSpPr>
          <p:spPr>
            <a:xfrm>
              <a:off x="1101231" y="1567874"/>
              <a:ext cx="134126" cy="189032"/>
            </a:xfrm>
            <a:custGeom>
              <a:avLst/>
              <a:gdLst/>
              <a:ahLst/>
              <a:cxnLst>
                <a:cxn ang="0">
                  <a:pos x="wd2" y="hd2"/>
                </a:cxn>
                <a:cxn ang="5400000">
                  <a:pos x="wd2" y="hd2"/>
                </a:cxn>
                <a:cxn ang="10800000">
                  <a:pos x="wd2" y="hd2"/>
                </a:cxn>
                <a:cxn ang="16200000">
                  <a:pos x="wd2" y="hd2"/>
                </a:cxn>
              </a:cxnLst>
              <a:rect l="0" t="0" r="r" b="b"/>
              <a:pathLst>
                <a:path w="21600" h="21600" extrusionOk="0">
                  <a:moveTo>
                    <a:pt x="6480" y="19938"/>
                  </a:moveTo>
                  <a:cubicBezTo>
                    <a:pt x="7560" y="20354"/>
                    <a:pt x="9180" y="21185"/>
                    <a:pt x="10260" y="21600"/>
                  </a:cubicBezTo>
                  <a:cubicBezTo>
                    <a:pt x="10260" y="21600"/>
                    <a:pt x="10800" y="21600"/>
                    <a:pt x="10800" y="21600"/>
                  </a:cubicBezTo>
                  <a:cubicBezTo>
                    <a:pt x="10800" y="21600"/>
                    <a:pt x="10800" y="21600"/>
                    <a:pt x="10800" y="21600"/>
                  </a:cubicBezTo>
                  <a:cubicBezTo>
                    <a:pt x="10800" y="21600"/>
                    <a:pt x="10800" y="21600"/>
                    <a:pt x="10800" y="21600"/>
                  </a:cubicBezTo>
                  <a:cubicBezTo>
                    <a:pt x="11340" y="21600"/>
                    <a:pt x="11880" y="21185"/>
                    <a:pt x="11880" y="21185"/>
                  </a:cubicBezTo>
                  <a:cubicBezTo>
                    <a:pt x="11880" y="21185"/>
                    <a:pt x="11880" y="21185"/>
                    <a:pt x="11880" y="21185"/>
                  </a:cubicBezTo>
                  <a:cubicBezTo>
                    <a:pt x="12420" y="21185"/>
                    <a:pt x="12960" y="21185"/>
                    <a:pt x="12960" y="21185"/>
                  </a:cubicBezTo>
                  <a:cubicBezTo>
                    <a:pt x="12960" y="21185"/>
                    <a:pt x="13500" y="21185"/>
                    <a:pt x="13500" y="21185"/>
                  </a:cubicBezTo>
                  <a:cubicBezTo>
                    <a:pt x="13500" y="21185"/>
                    <a:pt x="14040" y="21185"/>
                    <a:pt x="14580" y="20769"/>
                  </a:cubicBezTo>
                  <a:cubicBezTo>
                    <a:pt x="14580" y="20769"/>
                    <a:pt x="14580" y="20769"/>
                    <a:pt x="15120" y="20769"/>
                  </a:cubicBezTo>
                  <a:cubicBezTo>
                    <a:pt x="15120" y="20769"/>
                    <a:pt x="15660" y="20769"/>
                    <a:pt x="15660" y="20769"/>
                  </a:cubicBezTo>
                  <a:cubicBezTo>
                    <a:pt x="15660" y="20769"/>
                    <a:pt x="16200" y="20769"/>
                    <a:pt x="16200" y="20769"/>
                  </a:cubicBezTo>
                  <a:cubicBezTo>
                    <a:pt x="16740" y="20769"/>
                    <a:pt x="16740" y="20769"/>
                    <a:pt x="17280" y="20769"/>
                  </a:cubicBezTo>
                  <a:cubicBezTo>
                    <a:pt x="17280" y="20354"/>
                    <a:pt x="17820" y="20354"/>
                    <a:pt x="17820" y="20354"/>
                  </a:cubicBezTo>
                  <a:cubicBezTo>
                    <a:pt x="17820" y="20354"/>
                    <a:pt x="18360" y="20354"/>
                    <a:pt x="18360" y="20354"/>
                  </a:cubicBezTo>
                  <a:cubicBezTo>
                    <a:pt x="18900" y="20354"/>
                    <a:pt x="18900" y="20354"/>
                    <a:pt x="18900" y="20354"/>
                  </a:cubicBezTo>
                  <a:cubicBezTo>
                    <a:pt x="19440" y="20354"/>
                    <a:pt x="19440" y="20354"/>
                    <a:pt x="19440" y="20354"/>
                  </a:cubicBezTo>
                  <a:cubicBezTo>
                    <a:pt x="19440" y="20354"/>
                    <a:pt x="19440" y="20354"/>
                    <a:pt x="19440" y="19938"/>
                  </a:cubicBezTo>
                  <a:cubicBezTo>
                    <a:pt x="19440" y="19938"/>
                    <a:pt x="19440" y="19938"/>
                    <a:pt x="19440" y="19938"/>
                  </a:cubicBezTo>
                  <a:cubicBezTo>
                    <a:pt x="19440" y="19938"/>
                    <a:pt x="19440" y="19938"/>
                    <a:pt x="19440" y="19523"/>
                  </a:cubicBezTo>
                  <a:cubicBezTo>
                    <a:pt x="19440" y="19108"/>
                    <a:pt x="19980" y="18277"/>
                    <a:pt x="20520" y="17862"/>
                  </a:cubicBezTo>
                  <a:cubicBezTo>
                    <a:pt x="21060" y="17446"/>
                    <a:pt x="21060" y="17031"/>
                    <a:pt x="21600" y="17031"/>
                  </a:cubicBezTo>
                  <a:cubicBezTo>
                    <a:pt x="21600" y="16615"/>
                    <a:pt x="20520" y="15785"/>
                    <a:pt x="19980" y="15369"/>
                  </a:cubicBezTo>
                  <a:cubicBezTo>
                    <a:pt x="18900" y="14538"/>
                    <a:pt x="18360" y="13708"/>
                    <a:pt x="18900" y="12877"/>
                  </a:cubicBezTo>
                  <a:cubicBezTo>
                    <a:pt x="18900" y="12046"/>
                    <a:pt x="19440" y="11215"/>
                    <a:pt x="19980" y="10800"/>
                  </a:cubicBezTo>
                  <a:cubicBezTo>
                    <a:pt x="19980" y="10800"/>
                    <a:pt x="19980" y="10385"/>
                    <a:pt x="19980" y="10385"/>
                  </a:cubicBezTo>
                  <a:cubicBezTo>
                    <a:pt x="19980" y="10385"/>
                    <a:pt x="19980" y="10385"/>
                    <a:pt x="19980" y="10385"/>
                  </a:cubicBezTo>
                  <a:cubicBezTo>
                    <a:pt x="19980" y="9969"/>
                    <a:pt x="19980" y="9554"/>
                    <a:pt x="19980" y="9138"/>
                  </a:cubicBezTo>
                  <a:cubicBezTo>
                    <a:pt x="18900" y="8723"/>
                    <a:pt x="16200" y="8723"/>
                    <a:pt x="15120" y="8308"/>
                  </a:cubicBezTo>
                  <a:cubicBezTo>
                    <a:pt x="14580" y="8308"/>
                    <a:pt x="14040" y="8308"/>
                    <a:pt x="14040" y="8308"/>
                  </a:cubicBezTo>
                  <a:cubicBezTo>
                    <a:pt x="12420" y="7892"/>
                    <a:pt x="12960" y="6646"/>
                    <a:pt x="12960" y="6231"/>
                  </a:cubicBezTo>
                  <a:cubicBezTo>
                    <a:pt x="12960" y="5815"/>
                    <a:pt x="12960" y="5400"/>
                    <a:pt x="12960" y="5400"/>
                  </a:cubicBezTo>
                  <a:cubicBezTo>
                    <a:pt x="11340" y="5400"/>
                    <a:pt x="10260" y="4154"/>
                    <a:pt x="10260" y="2908"/>
                  </a:cubicBezTo>
                  <a:cubicBezTo>
                    <a:pt x="10260" y="2908"/>
                    <a:pt x="10260" y="2908"/>
                    <a:pt x="10260" y="2492"/>
                  </a:cubicBezTo>
                  <a:cubicBezTo>
                    <a:pt x="9720" y="2492"/>
                    <a:pt x="9720" y="2077"/>
                    <a:pt x="9180" y="1662"/>
                  </a:cubicBezTo>
                  <a:cubicBezTo>
                    <a:pt x="9180" y="1662"/>
                    <a:pt x="9180" y="1662"/>
                    <a:pt x="9180" y="1662"/>
                  </a:cubicBezTo>
                  <a:cubicBezTo>
                    <a:pt x="9180" y="1662"/>
                    <a:pt x="8640" y="1662"/>
                    <a:pt x="8640" y="1246"/>
                  </a:cubicBezTo>
                  <a:cubicBezTo>
                    <a:pt x="8640" y="1246"/>
                    <a:pt x="8640" y="1246"/>
                    <a:pt x="8640" y="1246"/>
                  </a:cubicBezTo>
                  <a:cubicBezTo>
                    <a:pt x="8640" y="831"/>
                    <a:pt x="8100" y="831"/>
                    <a:pt x="8100" y="831"/>
                  </a:cubicBezTo>
                  <a:cubicBezTo>
                    <a:pt x="8100" y="831"/>
                    <a:pt x="8100" y="831"/>
                    <a:pt x="8100" y="831"/>
                  </a:cubicBezTo>
                  <a:cubicBezTo>
                    <a:pt x="8100" y="831"/>
                    <a:pt x="8100" y="831"/>
                    <a:pt x="8100" y="831"/>
                  </a:cubicBezTo>
                  <a:cubicBezTo>
                    <a:pt x="7560" y="415"/>
                    <a:pt x="7560" y="415"/>
                    <a:pt x="7560" y="415"/>
                  </a:cubicBezTo>
                  <a:cubicBezTo>
                    <a:pt x="6480" y="415"/>
                    <a:pt x="5400" y="0"/>
                    <a:pt x="4860" y="0"/>
                  </a:cubicBezTo>
                  <a:cubicBezTo>
                    <a:pt x="4320" y="415"/>
                    <a:pt x="1620" y="831"/>
                    <a:pt x="0" y="1246"/>
                  </a:cubicBezTo>
                  <a:cubicBezTo>
                    <a:pt x="0" y="1246"/>
                    <a:pt x="0" y="1246"/>
                    <a:pt x="0" y="1246"/>
                  </a:cubicBezTo>
                  <a:cubicBezTo>
                    <a:pt x="0" y="1662"/>
                    <a:pt x="0" y="1662"/>
                    <a:pt x="0" y="2077"/>
                  </a:cubicBezTo>
                  <a:cubicBezTo>
                    <a:pt x="0" y="2077"/>
                    <a:pt x="0" y="2077"/>
                    <a:pt x="0" y="2077"/>
                  </a:cubicBezTo>
                  <a:cubicBezTo>
                    <a:pt x="0" y="2077"/>
                    <a:pt x="0" y="2077"/>
                    <a:pt x="0" y="2492"/>
                  </a:cubicBezTo>
                  <a:cubicBezTo>
                    <a:pt x="0" y="2492"/>
                    <a:pt x="0" y="2492"/>
                    <a:pt x="0" y="2492"/>
                  </a:cubicBezTo>
                  <a:cubicBezTo>
                    <a:pt x="540" y="2492"/>
                    <a:pt x="540" y="2492"/>
                    <a:pt x="540" y="2492"/>
                  </a:cubicBezTo>
                  <a:cubicBezTo>
                    <a:pt x="540" y="2492"/>
                    <a:pt x="540" y="2492"/>
                    <a:pt x="540" y="2492"/>
                  </a:cubicBezTo>
                  <a:cubicBezTo>
                    <a:pt x="540" y="2492"/>
                    <a:pt x="540" y="2908"/>
                    <a:pt x="540" y="2908"/>
                  </a:cubicBezTo>
                  <a:cubicBezTo>
                    <a:pt x="2700" y="3323"/>
                    <a:pt x="2700" y="4569"/>
                    <a:pt x="2700" y="5400"/>
                  </a:cubicBezTo>
                  <a:cubicBezTo>
                    <a:pt x="2700" y="5815"/>
                    <a:pt x="2700" y="6231"/>
                    <a:pt x="3240" y="6646"/>
                  </a:cubicBezTo>
                  <a:cubicBezTo>
                    <a:pt x="3240" y="6646"/>
                    <a:pt x="3240" y="6646"/>
                    <a:pt x="3240" y="7062"/>
                  </a:cubicBezTo>
                  <a:cubicBezTo>
                    <a:pt x="3240" y="7062"/>
                    <a:pt x="3240" y="7062"/>
                    <a:pt x="3240" y="7062"/>
                  </a:cubicBezTo>
                  <a:cubicBezTo>
                    <a:pt x="3240" y="7062"/>
                    <a:pt x="3240" y="7477"/>
                    <a:pt x="3240" y="7477"/>
                  </a:cubicBezTo>
                  <a:cubicBezTo>
                    <a:pt x="3240" y="7477"/>
                    <a:pt x="3240" y="7477"/>
                    <a:pt x="3240" y="7477"/>
                  </a:cubicBezTo>
                  <a:cubicBezTo>
                    <a:pt x="3240" y="7892"/>
                    <a:pt x="3240" y="7892"/>
                    <a:pt x="3240" y="7892"/>
                  </a:cubicBezTo>
                  <a:cubicBezTo>
                    <a:pt x="3240" y="7892"/>
                    <a:pt x="3240" y="7892"/>
                    <a:pt x="3240" y="7892"/>
                  </a:cubicBezTo>
                  <a:cubicBezTo>
                    <a:pt x="3780" y="9554"/>
                    <a:pt x="3780" y="9554"/>
                    <a:pt x="3780" y="9554"/>
                  </a:cubicBezTo>
                  <a:cubicBezTo>
                    <a:pt x="3780" y="9554"/>
                    <a:pt x="3780" y="9554"/>
                    <a:pt x="3780" y="9554"/>
                  </a:cubicBezTo>
                  <a:cubicBezTo>
                    <a:pt x="3780" y="10385"/>
                    <a:pt x="3780" y="11215"/>
                    <a:pt x="3780" y="12046"/>
                  </a:cubicBezTo>
                  <a:cubicBezTo>
                    <a:pt x="3240" y="12046"/>
                    <a:pt x="3240" y="12462"/>
                    <a:pt x="3240" y="12462"/>
                  </a:cubicBezTo>
                  <a:cubicBezTo>
                    <a:pt x="3240" y="12877"/>
                    <a:pt x="3240" y="12877"/>
                    <a:pt x="3240" y="12877"/>
                  </a:cubicBezTo>
                  <a:cubicBezTo>
                    <a:pt x="3240" y="13292"/>
                    <a:pt x="3240" y="13292"/>
                    <a:pt x="3240" y="13292"/>
                  </a:cubicBezTo>
                  <a:cubicBezTo>
                    <a:pt x="3240" y="13708"/>
                    <a:pt x="3240" y="13708"/>
                    <a:pt x="3240" y="14123"/>
                  </a:cubicBezTo>
                  <a:cubicBezTo>
                    <a:pt x="3240" y="14123"/>
                    <a:pt x="3240" y="14123"/>
                    <a:pt x="3240" y="14123"/>
                  </a:cubicBezTo>
                  <a:cubicBezTo>
                    <a:pt x="2700" y="14123"/>
                    <a:pt x="2700" y="14538"/>
                    <a:pt x="2700" y="14538"/>
                  </a:cubicBezTo>
                  <a:cubicBezTo>
                    <a:pt x="2700" y="14538"/>
                    <a:pt x="2700" y="14538"/>
                    <a:pt x="2700" y="14538"/>
                  </a:cubicBezTo>
                  <a:cubicBezTo>
                    <a:pt x="2700" y="14538"/>
                    <a:pt x="2700" y="14538"/>
                    <a:pt x="2700" y="14538"/>
                  </a:cubicBezTo>
                  <a:cubicBezTo>
                    <a:pt x="2160" y="14954"/>
                    <a:pt x="2160" y="14954"/>
                    <a:pt x="2160" y="14954"/>
                  </a:cubicBezTo>
                  <a:cubicBezTo>
                    <a:pt x="2160" y="14954"/>
                    <a:pt x="2160" y="14954"/>
                    <a:pt x="2160" y="14954"/>
                  </a:cubicBezTo>
                  <a:cubicBezTo>
                    <a:pt x="2160" y="14954"/>
                    <a:pt x="2160" y="14954"/>
                    <a:pt x="2160" y="14954"/>
                  </a:cubicBezTo>
                  <a:cubicBezTo>
                    <a:pt x="1620" y="14954"/>
                    <a:pt x="1620" y="14954"/>
                    <a:pt x="1620" y="14954"/>
                  </a:cubicBezTo>
                  <a:cubicBezTo>
                    <a:pt x="1620" y="14954"/>
                    <a:pt x="1080" y="15369"/>
                    <a:pt x="1080" y="15785"/>
                  </a:cubicBezTo>
                  <a:cubicBezTo>
                    <a:pt x="1080" y="15785"/>
                    <a:pt x="1080" y="15785"/>
                    <a:pt x="1080" y="16200"/>
                  </a:cubicBezTo>
                  <a:cubicBezTo>
                    <a:pt x="1080" y="16200"/>
                    <a:pt x="1620" y="16200"/>
                    <a:pt x="1620" y="16200"/>
                  </a:cubicBezTo>
                  <a:cubicBezTo>
                    <a:pt x="1620" y="16615"/>
                    <a:pt x="2160" y="16615"/>
                    <a:pt x="2160" y="17031"/>
                  </a:cubicBezTo>
                  <a:cubicBezTo>
                    <a:pt x="2160" y="17031"/>
                    <a:pt x="2700" y="17446"/>
                    <a:pt x="2700" y="17446"/>
                  </a:cubicBezTo>
                  <a:cubicBezTo>
                    <a:pt x="3240" y="17862"/>
                    <a:pt x="3240" y="17862"/>
                    <a:pt x="3780" y="18277"/>
                  </a:cubicBezTo>
                  <a:cubicBezTo>
                    <a:pt x="3780" y="18277"/>
                    <a:pt x="3780" y="18692"/>
                    <a:pt x="4320" y="18692"/>
                  </a:cubicBezTo>
                  <a:cubicBezTo>
                    <a:pt x="4320" y="18692"/>
                    <a:pt x="4320" y="19108"/>
                    <a:pt x="4860" y="19108"/>
                  </a:cubicBezTo>
                  <a:cubicBezTo>
                    <a:pt x="4860" y="19108"/>
                    <a:pt x="5400" y="19523"/>
                    <a:pt x="6480" y="19938"/>
                  </a:cubicBezTo>
                  <a:close/>
                </a:path>
              </a:pathLst>
            </a:custGeom>
            <a:grpFill/>
            <a:ln w="15875" cap="flat">
              <a:solidFill>
                <a:srgbClr val="4D6F98"/>
              </a:solidFill>
              <a:miter lim="400000"/>
            </a:ln>
            <a:effectLst/>
          </p:spPr>
          <p:txBody>
            <a:bodyPr wrap="square" lIns="45719" tIns="45719" rIns="45719" bIns="45719" numCol="1" anchor="t">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grpSp>
      <p:grpSp>
        <p:nvGrpSpPr>
          <p:cNvPr id="64" name="Gruppieren 4">
            <a:extLst>
              <a:ext uri="{FF2B5EF4-FFF2-40B4-BE49-F238E27FC236}">
                <a16:creationId xmlns:a16="http://schemas.microsoft.com/office/drawing/2014/main" id="{F1515250-6C49-4801-9423-5D19FCD740E3}"/>
              </a:ext>
            </a:extLst>
          </p:cNvPr>
          <p:cNvGrpSpPr/>
          <p:nvPr/>
        </p:nvGrpSpPr>
        <p:grpSpPr>
          <a:xfrm>
            <a:off x="10457641" y="3852041"/>
            <a:ext cx="221312" cy="221328"/>
            <a:chOff x="11902420" y="8197299"/>
            <a:chExt cx="2541331" cy="2541520"/>
          </a:xfrm>
          <a:solidFill>
            <a:schemeClr val="bg1"/>
          </a:solidFill>
          <a:effectLst>
            <a:outerShdw blurRad="50800" dist="38100" dir="13500000" sx="94000" sy="94000" algn="br" rotWithShape="0">
              <a:prstClr val="black">
                <a:alpha val="20000"/>
              </a:prstClr>
            </a:outerShdw>
          </a:effectLst>
        </p:grpSpPr>
        <p:sp>
          <p:nvSpPr>
            <p:cNvPr id="65" name="Form">
              <a:extLst>
                <a:ext uri="{FF2B5EF4-FFF2-40B4-BE49-F238E27FC236}">
                  <a16:creationId xmlns:a16="http://schemas.microsoft.com/office/drawing/2014/main" id="{69E6FBCB-6D1B-451F-B2B5-35CA2B59F322}"/>
                </a:ext>
              </a:extLst>
            </p:cNvPr>
            <p:cNvSpPr/>
            <p:nvPr/>
          </p:nvSpPr>
          <p:spPr>
            <a:xfrm rot="13500000">
              <a:off x="11902326" y="8197393"/>
              <a:ext cx="2541520" cy="2541331"/>
            </a:xfrm>
            <a:custGeom>
              <a:avLst/>
              <a:gdLst/>
              <a:ahLst/>
              <a:cxnLst>
                <a:cxn ang="0">
                  <a:pos x="wd2" y="hd2"/>
                </a:cxn>
                <a:cxn ang="5400000">
                  <a:pos x="wd2" y="hd2"/>
                </a:cxn>
                <a:cxn ang="10800000">
                  <a:pos x="wd2" y="hd2"/>
                </a:cxn>
                <a:cxn ang="16200000">
                  <a:pos x="wd2" y="hd2"/>
                </a:cxn>
              </a:cxnLst>
              <a:rect l="0" t="0" r="r" b="b"/>
              <a:pathLst>
                <a:path w="21600" h="21600" extrusionOk="0">
                  <a:moveTo>
                    <a:pt x="5314" y="0"/>
                  </a:moveTo>
                  <a:lnTo>
                    <a:pt x="5314" y="0"/>
                  </a:lnTo>
                  <a:cubicBezTo>
                    <a:pt x="2871" y="0"/>
                    <a:pt x="1068" y="199"/>
                    <a:pt x="871" y="222"/>
                  </a:cubicBezTo>
                  <a:lnTo>
                    <a:pt x="289" y="289"/>
                  </a:lnTo>
                  <a:lnTo>
                    <a:pt x="221" y="871"/>
                  </a:lnTo>
                  <a:cubicBezTo>
                    <a:pt x="200" y="1058"/>
                    <a:pt x="13" y="2756"/>
                    <a:pt x="0" y="5080"/>
                  </a:cubicBezTo>
                  <a:lnTo>
                    <a:pt x="0" y="5563"/>
                  </a:lnTo>
                  <a:cubicBezTo>
                    <a:pt x="23" y="9723"/>
                    <a:pt x="637" y="15576"/>
                    <a:pt x="3608" y="18547"/>
                  </a:cubicBezTo>
                  <a:cubicBezTo>
                    <a:pt x="5578" y="20516"/>
                    <a:pt x="8207" y="21600"/>
                    <a:pt x="11008" y="21600"/>
                  </a:cubicBezTo>
                  <a:cubicBezTo>
                    <a:pt x="13836" y="21600"/>
                    <a:pt x="16496" y="20499"/>
                    <a:pt x="18496" y="18497"/>
                  </a:cubicBezTo>
                  <a:cubicBezTo>
                    <a:pt x="20489" y="16506"/>
                    <a:pt x="21590" y="13858"/>
                    <a:pt x="21600" y="11043"/>
                  </a:cubicBezTo>
                  <a:lnTo>
                    <a:pt x="21600" y="10972"/>
                  </a:lnTo>
                  <a:cubicBezTo>
                    <a:pt x="21591" y="8183"/>
                    <a:pt x="20508" y="5571"/>
                    <a:pt x="18547" y="3609"/>
                  </a:cubicBezTo>
                  <a:cubicBezTo>
                    <a:pt x="15564" y="626"/>
                    <a:pt x="9705" y="0"/>
                    <a:pt x="5314" y="0"/>
                  </a:cubicBezTo>
                  <a:lnTo>
                    <a:pt x="5314" y="0"/>
                  </a:lnTo>
                  <a:cubicBezTo>
                    <a:pt x="5314" y="0"/>
                    <a:pt x="5314" y="0"/>
                    <a:pt x="5314" y="0"/>
                  </a:cubicBezTo>
                  <a:close/>
                </a:path>
              </a:pathLst>
            </a:custGeom>
            <a:grpFill/>
            <a:ln w="12700" cap="flat">
              <a:noFill/>
              <a:miter lim="400000"/>
            </a:ln>
            <a:effectLst>
              <a:outerShdw blurRad="317500" dist="50800" dir="1572408" rotWithShape="0">
                <a:srgbClr val="000000">
                  <a:alpha val="20000"/>
                </a:srgbClr>
              </a:outerShdw>
            </a:effectLst>
          </p:spPr>
          <p:txBody>
            <a:bodyPr wrap="square" lIns="38100" tIns="38100" rIns="38100" bIns="38100" numCol="1" anchor="ctr">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66" name="Form">
              <a:extLst>
                <a:ext uri="{FF2B5EF4-FFF2-40B4-BE49-F238E27FC236}">
                  <a16:creationId xmlns:a16="http://schemas.microsoft.com/office/drawing/2014/main" id="{83081FE6-6E09-49FB-8240-687FECC823D4}"/>
                </a:ext>
              </a:extLst>
            </p:cNvPr>
            <p:cNvSpPr/>
            <p:nvPr/>
          </p:nvSpPr>
          <p:spPr>
            <a:xfrm>
              <a:off x="12648736" y="8855771"/>
              <a:ext cx="1048699" cy="1048701"/>
            </a:xfrm>
            <a:custGeom>
              <a:avLst/>
              <a:gdLst/>
              <a:ahLst/>
              <a:cxnLst>
                <a:cxn ang="0">
                  <a:pos x="wd2" y="hd2"/>
                </a:cxn>
                <a:cxn ang="5400000">
                  <a:pos x="wd2" y="hd2"/>
                </a:cxn>
                <a:cxn ang="10800000">
                  <a:pos x="wd2" y="hd2"/>
                </a:cxn>
                <a:cxn ang="16200000">
                  <a:pos x="wd2" y="hd2"/>
                </a:cxn>
              </a:cxnLst>
              <a:rect l="0" t="0" r="r" b="b"/>
              <a:pathLst>
                <a:path w="21600" h="21600" extrusionOk="0">
                  <a:moveTo>
                    <a:pt x="10800" y="7316"/>
                  </a:moveTo>
                  <a:cubicBezTo>
                    <a:pt x="8876" y="7316"/>
                    <a:pt x="7316" y="8876"/>
                    <a:pt x="7316" y="10800"/>
                  </a:cubicBezTo>
                  <a:cubicBezTo>
                    <a:pt x="7316" y="12724"/>
                    <a:pt x="8876" y="14284"/>
                    <a:pt x="10800" y="14284"/>
                  </a:cubicBezTo>
                  <a:cubicBezTo>
                    <a:pt x="12724" y="14284"/>
                    <a:pt x="14284" y="12724"/>
                    <a:pt x="14284" y="10800"/>
                  </a:cubicBezTo>
                  <a:cubicBezTo>
                    <a:pt x="14284" y="8876"/>
                    <a:pt x="12724" y="7316"/>
                    <a:pt x="10800" y="7316"/>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0800" y="2090"/>
                  </a:moveTo>
                  <a:cubicBezTo>
                    <a:pt x="15613" y="2090"/>
                    <a:pt x="19510" y="5986"/>
                    <a:pt x="19510" y="10800"/>
                  </a:cubicBezTo>
                  <a:cubicBezTo>
                    <a:pt x="19510" y="15613"/>
                    <a:pt x="15614" y="19510"/>
                    <a:pt x="10800" y="19510"/>
                  </a:cubicBezTo>
                  <a:cubicBezTo>
                    <a:pt x="5987" y="19510"/>
                    <a:pt x="2090" y="15614"/>
                    <a:pt x="2090" y="10800"/>
                  </a:cubicBezTo>
                  <a:cubicBezTo>
                    <a:pt x="2090" y="5987"/>
                    <a:pt x="5986" y="2090"/>
                    <a:pt x="10800" y="2090"/>
                  </a:cubicBezTo>
                </a:path>
              </a:pathLst>
            </a:custGeom>
            <a:solidFill>
              <a:srgbClr val="4D6F98"/>
            </a:solidFill>
            <a:ln w="12700" cap="flat">
              <a:noFill/>
              <a:miter lim="400000"/>
            </a:ln>
            <a:effectLst/>
          </p:spPr>
          <p:txBody>
            <a:bodyPr wrap="square" lIns="38100" tIns="38100" rIns="38100" bIns="38100" numCol="1" anchor="ctr">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grpSp>
      <p:grpSp>
        <p:nvGrpSpPr>
          <p:cNvPr id="67" name="Gruppieren 9">
            <a:extLst>
              <a:ext uri="{FF2B5EF4-FFF2-40B4-BE49-F238E27FC236}">
                <a16:creationId xmlns:a16="http://schemas.microsoft.com/office/drawing/2014/main" id="{7D3CDA6D-45BB-4316-93D4-7F09657C858B}"/>
              </a:ext>
            </a:extLst>
          </p:cNvPr>
          <p:cNvGrpSpPr/>
          <p:nvPr/>
        </p:nvGrpSpPr>
        <p:grpSpPr>
          <a:xfrm>
            <a:off x="9959765" y="4194954"/>
            <a:ext cx="221312" cy="221328"/>
            <a:chOff x="6180207" y="4447161"/>
            <a:chExt cx="175652" cy="175665"/>
          </a:xfrm>
          <a:solidFill>
            <a:schemeClr val="bg1"/>
          </a:solidFill>
          <a:effectLst>
            <a:outerShdw blurRad="50800" dist="38100" dir="13500000" sx="94000" sy="94000" algn="br" rotWithShape="0">
              <a:prstClr val="black">
                <a:alpha val="20000"/>
              </a:prstClr>
            </a:outerShdw>
          </a:effectLst>
        </p:grpSpPr>
        <p:sp>
          <p:nvSpPr>
            <p:cNvPr id="68" name="Form">
              <a:extLst>
                <a:ext uri="{FF2B5EF4-FFF2-40B4-BE49-F238E27FC236}">
                  <a16:creationId xmlns:a16="http://schemas.microsoft.com/office/drawing/2014/main" id="{2EC075BB-F36E-49B8-BB94-D21E403441D7}"/>
                </a:ext>
              </a:extLst>
            </p:cNvPr>
            <p:cNvSpPr/>
            <p:nvPr/>
          </p:nvSpPr>
          <p:spPr>
            <a:xfrm rot="13500000">
              <a:off x="6180200" y="4447168"/>
              <a:ext cx="175665" cy="175652"/>
            </a:xfrm>
            <a:custGeom>
              <a:avLst/>
              <a:gdLst/>
              <a:ahLst/>
              <a:cxnLst>
                <a:cxn ang="0">
                  <a:pos x="wd2" y="hd2"/>
                </a:cxn>
                <a:cxn ang="5400000">
                  <a:pos x="wd2" y="hd2"/>
                </a:cxn>
                <a:cxn ang="10800000">
                  <a:pos x="wd2" y="hd2"/>
                </a:cxn>
                <a:cxn ang="16200000">
                  <a:pos x="wd2" y="hd2"/>
                </a:cxn>
              </a:cxnLst>
              <a:rect l="0" t="0" r="r" b="b"/>
              <a:pathLst>
                <a:path w="21600" h="21600" extrusionOk="0">
                  <a:moveTo>
                    <a:pt x="5314" y="0"/>
                  </a:moveTo>
                  <a:lnTo>
                    <a:pt x="5314" y="0"/>
                  </a:lnTo>
                  <a:cubicBezTo>
                    <a:pt x="2871" y="0"/>
                    <a:pt x="1068" y="199"/>
                    <a:pt x="871" y="222"/>
                  </a:cubicBezTo>
                  <a:lnTo>
                    <a:pt x="289" y="289"/>
                  </a:lnTo>
                  <a:lnTo>
                    <a:pt x="221" y="871"/>
                  </a:lnTo>
                  <a:cubicBezTo>
                    <a:pt x="200" y="1058"/>
                    <a:pt x="13" y="2756"/>
                    <a:pt x="0" y="5080"/>
                  </a:cubicBezTo>
                  <a:lnTo>
                    <a:pt x="0" y="5563"/>
                  </a:lnTo>
                  <a:cubicBezTo>
                    <a:pt x="23" y="9723"/>
                    <a:pt x="637" y="15576"/>
                    <a:pt x="3608" y="18547"/>
                  </a:cubicBezTo>
                  <a:cubicBezTo>
                    <a:pt x="5578" y="20516"/>
                    <a:pt x="8207" y="21600"/>
                    <a:pt x="11008" y="21600"/>
                  </a:cubicBezTo>
                  <a:cubicBezTo>
                    <a:pt x="13836" y="21600"/>
                    <a:pt x="16496" y="20499"/>
                    <a:pt x="18496" y="18497"/>
                  </a:cubicBezTo>
                  <a:cubicBezTo>
                    <a:pt x="20489" y="16506"/>
                    <a:pt x="21590" y="13858"/>
                    <a:pt x="21600" y="11043"/>
                  </a:cubicBezTo>
                  <a:lnTo>
                    <a:pt x="21600" y="10972"/>
                  </a:lnTo>
                  <a:cubicBezTo>
                    <a:pt x="21591" y="8183"/>
                    <a:pt x="20508" y="5571"/>
                    <a:pt x="18547" y="3609"/>
                  </a:cubicBezTo>
                  <a:cubicBezTo>
                    <a:pt x="15564" y="626"/>
                    <a:pt x="9705" y="0"/>
                    <a:pt x="5314" y="0"/>
                  </a:cubicBezTo>
                  <a:lnTo>
                    <a:pt x="5314" y="0"/>
                  </a:lnTo>
                  <a:cubicBezTo>
                    <a:pt x="5314" y="0"/>
                    <a:pt x="5314" y="0"/>
                    <a:pt x="5314" y="0"/>
                  </a:cubicBezTo>
                  <a:close/>
                </a:path>
              </a:pathLst>
            </a:custGeom>
            <a:grpFill/>
            <a:ln w="12700" cap="flat">
              <a:noFill/>
              <a:miter lim="400000"/>
            </a:ln>
            <a:effectLst>
              <a:outerShdw blurRad="317500" dist="50800" dir="1572408" rotWithShape="0">
                <a:srgbClr val="000000">
                  <a:alpha val="20000"/>
                </a:srgbClr>
              </a:outerShdw>
            </a:effectLst>
          </p:spPr>
          <p:txBody>
            <a:bodyPr wrap="square" lIns="38100" tIns="38100" rIns="38100" bIns="38100" numCol="1" anchor="ctr">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69" name="Oval 68">
              <a:extLst>
                <a:ext uri="{FF2B5EF4-FFF2-40B4-BE49-F238E27FC236}">
                  <a16:creationId xmlns:a16="http://schemas.microsoft.com/office/drawing/2014/main" id="{5945CF07-6956-49D9-8D57-1BA3A5ED9211}"/>
                </a:ext>
              </a:extLst>
            </p:cNvPr>
            <p:cNvSpPr/>
            <p:nvPr/>
          </p:nvSpPr>
          <p:spPr>
            <a:xfrm>
              <a:off x="6245173" y="4511713"/>
              <a:ext cx="45719" cy="45719"/>
            </a:xfrm>
            <a:prstGeom prst="ellipse">
              <a:avLst/>
            </a:prstGeom>
            <a:solidFill>
              <a:srgbClr val="4D6F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70" name="Gruppieren 900">
            <a:extLst>
              <a:ext uri="{FF2B5EF4-FFF2-40B4-BE49-F238E27FC236}">
                <a16:creationId xmlns:a16="http://schemas.microsoft.com/office/drawing/2014/main" id="{A704B1AC-5B72-4B57-98C9-1881C8D5F776}"/>
              </a:ext>
            </a:extLst>
          </p:cNvPr>
          <p:cNvGrpSpPr/>
          <p:nvPr/>
        </p:nvGrpSpPr>
        <p:grpSpPr>
          <a:xfrm>
            <a:off x="8608740" y="5714815"/>
            <a:ext cx="221312" cy="221328"/>
            <a:chOff x="6210447" y="4432041"/>
            <a:chExt cx="175652" cy="175665"/>
          </a:xfrm>
          <a:solidFill>
            <a:schemeClr val="bg1"/>
          </a:solidFill>
          <a:effectLst>
            <a:outerShdw blurRad="50800" dist="38100" dir="13500000" sx="94000" sy="94000" algn="br" rotWithShape="0">
              <a:prstClr val="black">
                <a:alpha val="20000"/>
              </a:prstClr>
            </a:outerShdw>
          </a:effectLst>
        </p:grpSpPr>
        <p:sp>
          <p:nvSpPr>
            <p:cNvPr id="71" name="Form">
              <a:extLst>
                <a:ext uri="{FF2B5EF4-FFF2-40B4-BE49-F238E27FC236}">
                  <a16:creationId xmlns:a16="http://schemas.microsoft.com/office/drawing/2014/main" id="{B1D0B3C7-9C85-449A-844D-5D39B3EF8B8D}"/>
                </a:ext>
              </a:extLst>
            </p:cNvPr>
            <p:cNvSpPr/>
            <p:nvPr/>
          </p:nvSpPr>
          <p:spPr>
            <a:xfrm rot="13500000">
              <a:off x="6210440" y="4432048"/>
              <a:ext cx="175665" cy="175652"/>
            </a:xfrm>
            <a:custGeom>
              <a:avLst/>
              <a:gdLst/>
              <a:ahLst/>
              <a:cxnLst>
                <a:cxn ang="0">
                  <a:pos x="wd2" y="hd2"/>
                </a:cxn>
                <a:cxn ang="5400000">
                  <a:pos x="wd2" y="hd2"/>
                </a:cxn>
                <a:cxn ang="10800000">
                  <a:pos x="wd2" y="hd2"/>
                </a:cxn>
                <a:cxn ang="16200000">
                  <a:pos x="wd2" y="hd2"/>
                </a:cxn>
              </a:cxnLst>
              <a:rect l="0" t="0" r="r" b="b"/>
              <a:pathLst>
                <a:path w="21600" h="21600" extrusionOk="0">
                  <a:moveTo>
                    <a:pt x="5314" y="0"/>
                  </a:moveTo>
                  <a:lnTo>
                    <a:pt x="5314" y="0"/>
                  </a:lnTo>
                  <a:cubicBezTo>
                    <a:pt x="2871" y="0"/>
                    <a:pt x="1068" y="199"/>
                    <a:pt x="871" y="222"/>
                  </a:cubicBezTo>
                  <a:lnTo>
                    <a:pt x="289" y="289"/>
                  </a:lnTo>
                  <a:lnTo>
                    <a:pt x="221" y="871"/>
                  </a:lnTo>
                  <a:cubicBezTo>
                    <a:pt x="200" y="1058"/>
                    <a:pt x="13" y="2756"/>
                    <a:pt x="0" y="5080"/>
                  </a:cubicBezTo>
                  <a:lnTo>
                    <a:pt x="0" y="5563"/>
                  </a:lnTo>
                  <a:cubicBezTo>
                    <a:pt x="23" y="9723"/>
                    <a:pt x="637" y="15576"/>
                    <a:pt x="3608" y="18547"/>
                  </a:cubicBezTo>
                  <a:cubicBezTo>
                    <a:pt x="5578" y="20516"/>
                    <a:pt x="8207" y="21600"/>
                    <a:pt x="11008" y="21600"/>
                  </a:cubicBezTo>
                  <a:cubicBezTo>
                    <a:pt x="13836" y="21600"/>
                    <a:pt x="16496" y="20499"/>
                    <a:pt x="18496" y="18497"/>
                  </a:cubicBezTo>
                  <a:cubicBezTo>
                    <a:pt x="20489" y="16506"/>
                    <a:pt x="21590" y="13858"/>
                    <a:pt x="21600" y="11043"/>
                  </a:cubicBezTo>
                  <a:lnTo>
                    <a:pt x="21600" y="10972"/>
                  </a:lnTo>
                  <a:cubicBezTo>
                    <a:pt x="21591" y="8183"/>
                    <a:pt x="20508" y="5571"/>
                    <a:pt x="18547" y="3609"/>
                  </a:cubicBezTo>
                  <a:cubicBezTo>
                    <a:pt x="15564" y="626"/>
                    <a:pt x="9705" y="0"/>
                    <a:pt x="5314" y="0"/>
                  </a:cubicBezTo>
                  <a:lnTo>
                    <a:pt x="5314" y="0"/>
                  </a:lnTo>
                  <a:cubicBezTo>
                    <a:pt x="5314" y="0"/>
                    <a:pt x="5314" y="0"/>
                    <a:pt x="5314" y="0"/>
                  </a:cubicBezTo>
                  <a:close/>
                </a:path>
              </a:pathLst>
            </a:custGeom>
            <a:grpFill/>
            <a:ln w="12700" cap="flat">
              <a:noFill/>
              <a:miter lim="400000"/>
            </a:ln>
            <a:effectLst>
              <a:outerShdw blurRad="317500" dist="50800" dir="1572408" rotWithShape="0">
                <a:srgbClr val="000000">
                  <a:alpha val="20000"/>
                </a:srgbClr>
              </a:outerShdw>
            </a:effectLst>
          </p:spPr>
          <p:txBody>
            <a:bodyPr wrap="square" lIns="38100" tIns="38100" rIns="38100" bIns="38100" numCol="1" anchor="ctr">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72" name="Oval 71">
              <a:extLst>
                <a:ext uri="{FF2B5EF4-FFF2-40B4-BE49-F238E27FC236}">
                  <a16:creationId xmlns:a16="http://schemas.microsoft.com/office/drawing/2014/main" id="{599F24A6-3A41-450A-AD10-D19DD095826D}"/>
                </a:ext>
              </a:extLst>
            </p:cNvPr>
            <p:cNvSpPr/>
            <p:nvPr/>
          </p:nvSpPr>
          <p:spPr>
            <a:xfrm>
              <a:off x="6275413" y="4496593"/>
              <a:ext cx="45719" cy="45719"/>
            </a:xfrm>
            <a:prstGeom prst="ellipse">
              <a:avLst/>
            </a:prstGeom>
            <a:solidFill>
              <a:srgbClr val="4D6F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73" name="Gruppieren 903">
            <a:extLst>
              <a:ext uri="{FF2B5EF4-FFF2-40B4-BE49-F238E27FC236}">
                <a16:creationId xmlns:a16="http://schemas.microsoft.com/office/drawing/2014/main" id="{4B4A8A3E-4D03-4F4A-82C6-BB5D6B3ACA8E}"/>
              </a:ext>
            </a:extLst>
          </p:cNvPr>
          <p:cNvGrpSpPr/>
          <p:nvPr/>
        </p:nvGrpSpPr>
        <p:grpSpPr>
          <a:xfrm>
            <a:off x="8981788" y="3911063"/>
            <a:ext cx="221312" cy="221328"/>
            <a:chOff x="6142407" y="4462281"/>
            <a:chExt cx="175652" cy="175665"/>
          </a:xfrm>
          <a:solidFill>
            <a:schemeClr val="bg1"/>
          </a:solidFill>
          <a:effectLst>
            <a:outerShdw blurRad="50800" dist="38100" dir="13500000" sx="94000" sy="94000" algn="br" rotWithShape="0">
              <a:prstClr val="black">
                <a:alpha val="20000"/>
              </a:prstClr>
            </a:outerShdw>
          </a:effectLst>
        </p:grpSpPr>
        <p:sp>
          <p:nvSpPr>
            <p:cNvPr id="74" name="Form">
              <a:extLst>
                <a:ext uri="{FF2B5EF4-FFF2-40B4-BE49-F238E27FC236}">
                  <a16:creationId xmlns:a16="http://schemas.microsoft.com/office/drawing/2014/main" id="{E53A6C1A-9C1D-4444-8CDF-167B73D6A083}"/>
                </a:ext>
              </a:extLst>
            </p:cNvPr>
            <p:cNvSpPr/>
            <p:nvPr/>
          </p:nvSpPr>
          <p:spPr>
            <a:xfrm rot="13500000">
              <a:off x="6142400" y="4462288"/>
              <a:ext cx="175665" cy="175652"/>
            </a:xfrm>
            <a:custGeom>
              <a:avLst/>
              <a:gdLst/>
              <a:ahLst/>
              <a:cxnLst>
                <a:cxn ang="0">
                  <a:pos x="wd2" y="hd2"/>
                </a:cxn>
                <a:cxn ang="5400000">
                  <a:pos x="wd2" y="hd2"/>
                </a:cxn>
                <a:cxn ang="10800000">
                  <a:pos x="wd2" y="hd2"/>
                </a:cxn>
                <a:cxn ang="16200000">
                  <a:pos x="wd2" y="hd2"/>
                </a:cxn>
              </a:cxnLst>
              <a:rect l="0" t="0" r="r" b="b"/>
              <a:pathLst>
                <a:path w="21600" h="21600" extrusionOk="0">
                  <a:moveTo>
                    <a:pt x="5314" y="0"/>
                  </a:moveTo>
                  <a:lnTo>
                    <a:pt x="5314" y="0"/>
                  </a:lnTo>
                  <a:cubicBezTo>
                    <a:pt x="2871" y="0"/>
                    <a:pt x="1068" y="199"/>
                    <a:pt x="871" y="222"/>
                  </a:cubicBezTo>
                  <a:lnTo>
                    <a:pt x="289" y="289"/>
                  </a:lnTo>
                  <a:lnTo>
                    <a:pt x="221" y="871"/>
                  </a:lnTo>
                  <a:cubicBezTo>
                    <a:pt x="200" y="1058"/>
                    <a:pt x="13" y="2756"/>
                    <a:pt x="0" y="5080"/>
                  </a:cubicBezTo>
                  <a:lnTo>
                    <a:pt x="0" y="5563"/>
                  </a:lnTo>
                  <a:cubicBezTo>
                    <a:pt x="23" y="9723"/>
                    <a:pt x="637" y="15576"/>
                    <a:pt x="3608" y="18547"/>
                  </a:cubicBezTo>
                  <a:cubicBezTo>
                    <a:pt x="5578" y="20516"/>
                    <a:pt x="8207" y="21600"/>
                    <a:pt x="11008" y="21600"/>
                  </a:cubicBezTo>
                  <a:cubicBezTo>
                    <a:pt x="13836" y="21600"/>
                    <a:pt x="16496" y="20499"/>
                    <a:pt x="18496" y="18497"/>
                  </a:cubicBezTo>
                  <a:cubicBezTo>
                    <a:pt x="20489" y="16506"/>
                    <a:pt x="21590" y="13858"/>
                    <a:pt x="21600" y="11043"/>
                  </a:cubicBezTo>
                  <a:lnTo>
                    <a:pt x="21600" y="10972"/>
                  </a:lnTo>
                  <a:cubicBezTo>
                    <a:pt x="21591" y="8183"/>
                    <a:pt x="20508" y="5571"/>
                    <a:pt x="18547" y="3609"/>
                  </a:cubicBezTo>
                  <a:cubicBezTo>
                    <a:pt x="15564" y="626"/>
                    <a:pt x="9705" y="0"/>
                    <a:pt x="5314" y="0"/>
                  </a:cubicBezTo>
                  <a:lnTo>
                    <a:pt x="5314" y="0"/>
                  </a:lnTo>
                  <a:cubicBezTo>
                    <a:pt x="5314" y="0"/>
                    <a:pt x="5314" y="0"/>
                    <a:pt x="5314" y="0"/>
                  </a:cubicBezTo>
                  <a:close/>
                </a:path>
              </a:pathLst>
            </a:custGeom>
            <a:grpFill/>
            <a:ln w="12700" cap="flat">
              <a:noFill/>
              <a:miter lim="400000"/>
            </a:ln>
            <a:effectLst>
              <a:outerShdw blurRad="317500" dist="50800" dir="1572408" rotWithShape="0">
                <a:srgbClr val="000000">
                  <a:alpha val="20000"/>
                </a:srgbClr>
              </a:outerShdw>
            </a:effectLst>
          </p:spPr>
          <p:txBody>
            <a:bodyPr wrap="square" lIns="38100" tIns="38100" rIns="38100" bIns="38100" numCol="1" anchor="ctr">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75" name="Oval 74">
              <a:extLst>
                <a:ext uri="{FF2B5EF4-FFF2-40B4-BE49-F238E27FC236}">
                  <a16:creationId xmlns:a16="http://schemas.microsoft.com/office/drawing/2014/main" id="{70E7144C-F165-443E-8A59-007CAB864ACF}"/>
                </a:ext>
              </a:extLst>
            </p:cNvPr>
            <p:cNvSpPr/>
            <p:nvPr/>
          </p:nvSpPr>
          <p:spPr>
            <a:xfrm>
              <a:off x="6207373" y="4526833"/>
              <a:ext cx="45719" cy="45719"/>
            </a:xfrm>
            <a:prstGeom prst="ellipse">
              <a:avLst/>
            </a:prstGeom>
            <a:solidFill>
              <a:srgbClr val="4D6F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76" name="Gruppieren 906">
            <a:extLst>
              <a:ext uri="{FF2B5EF4-FFF2-40B4-BE49-F238E27FC236}">
                <a16:creationId xmlns:a16="http://schemas.microsoft.com/office/drawing/2014/main" id="{D0B9AEA2-E931-438C-968E-B2906761FCA5}"/>
              </a:ext>
            </a:extLst>
          </p:cNvPr>
          <p:cNvGrpSpPr/>
          <p:nvPr/>
        </p:nvGrpSpPr>
        <p:grpSpPr>
          <a:xfrm>
            <a:off x="10215595" y="2614335"/>
            <a:ext cx="221314" cy="221328"/>
            <a:chOff x="6142407" y="4462281"/>
            <a:chExt cx="175652" cy="175665"/>
          </a:xfrm>
          <a:solidFill>
            <a:schemeClr val="bg1"/>
          </a:solidFill>
          <a:effectLst>
            <a:outerShdw blurRad="50800" dist="38100" dir="13500000" sx="94000" sy="94000" algn="br" rotWithShape="0">
              <a:prstClr val="black">
                <a:alpha val="20000"/>
              </a:prstClr>
            </a:outerShdw>
          </a:effectLst>
        </p:grpSpPr>
        <p:sp>
          <p:nvSpPr>
            <p:cNvPr id="77" name="Form">
              <a:extLst>
                <a:ext uri="{FF2B5EF4-FFF2-40B4-BE49-F238E27FC236}">
                  <a16:creationId xmlns:a16="http://schemas.microsoft.com/office/drawing/2014/main" id="{0D1FA227-C9D7-4A66-8526-2409E52CD76D}"/>
                </a:ext>
              </a:extLst>
            </p:cNvPr>
            <p:cNvSpPr/>
            <p:nvPr/>
          </p:nvSpPr>
          <p:spPr>
            <a:xfrm rot="13500000">
              <a:off x="6142400" y="4462288"/>
              <a:ext cx="175665" cy="175652"/>
            </a:xfrm>
            <a:custGeom>
              <a:avLst/>
              <a:gdLst/>
              <a:ahLst/>
              <a:cxnLst>
                <a:cxn ang="0">
                  <a:pos x="wd2" y="hd2"/>
                </a:cxn>
                <a:cxn ang="5400000">
                  <a:pos x="wd2" y="hd2"/>
                </a:cxn>
                <a:cxn ang="10800000">
                  <a:pos x="wd2" y="hd2"/>
                </a:cxn>
                <a:cxn ang="16200000">
                  <a:pos x="wd2" y="hd2"/>
                </a:cxn>
              </a:cxnLst>
              <a:rect l="0" t="0" r="r" b="b"/>
              <a:pathLst>
                <a:path w="21600" h="21600" extrusionOk="0">
                  <a:moveTo>
                    <a:pt x="5314" y="0"/>
                  </a:moveTo>
                  <a:lnTo>
                    <a:pt x="5314" y="0"/>
                  </a:lnTo>
                  <a:cubicBezTo>
                    <a:pt x="2871" y="0"/>
                    <a:pt x="1068" y="199"/>
                    <a:pt x="871" y="222"/>
                  </a:cubicBezTo>
                  <a:lnTo>
                    <a:pt x="289" y="289"/>
                  </a:lnTo>
                  <a:lnTo>
                    <a:pt x="221" y="871"/>
                  </a:lnTo>
                  <a:cubicBezTo>
                    <a:pt x="200" y="1058"/>
                    <a:pt x="13" y="2756"/>
                    <a:pt x="0" y="5080"/>
                  </a:cubicBezTo>
                  <a:lnTo>
                    <a:pt x="0" y="5563"/>
                  </a:lnTo>
                  <a:cubicBezTo>
                    <a:pt x="23" y="9723"/>
                    <a:pt x="637" y="15576"/>
                    <a:pt x="3608" y="18547"/>
                  </a:cubicBezTo>
                  <a:cubicBezTo>
                    <a:pt x="5578" y="20516"/>
                    <a:pt x="8207" y="21600"/>
                    <a:pt x="11008" y="21600"/>
                  </a:cubicBezTo>
                  <a:cubicBezTo>
                    <a:pt x="13836" y="21600"/>
                    <a:pt x="16496" y="20499"/>
                    <a:pt x="18496" y="18497"/>
                  </a:cubicBezTo>
                  <a:cubicBezTo>
                    <a:pt x="20489" y="16506"/>
                    <a:pt x="21590" y="13858"/>
                    <a:pt x="21600" y="11043"/>
                  </a:cubicBezTo>
                  <a:lnTo>
                    <a:pt x="21600" y="10972"/>
                  </a:lnTo>
                  <a:cubicBezTo>
                    <a:pt x="21591" y="8183"/>
                    <a:pt x="20508" y="5571"/>
                    <a:pt x="18547" y="3609"/>
                  </a:cubicBezTo>
                  <a:cubicBezTo>
                    <a:pt x="15564" y="626"/>
                    <a:pt x="9705" y="0"/>
                    <a:pt x="5314" y="0"/>
                  </a:cubicBezTo>
                  <a:lnTo>
                    <a:pt x="5314" y="0"/>
                  </a:lnTo>
                  <a:cubicBezTo>
                    <a:pt x="5314" y="0"/>
                    <a:pt x="5314" y="0"/>
                    <a:pt x="5314" y="0"/>
                  </a:cubicBezTo>
                  <a:close/>
                </a:path>
              </a:pathLst>
            </a:custGeom>
            <a:grpFill/>
            <a:ln w="12700" cap="flat">
              <a:noFill/>
              <a:miter lim="400000"/>
            </a:ln>
            <a:effectLst>
              <a:outerShdw blurRad="317500" dist="50800" dir="1572408" rotWithShape="0">
                <a:srgbClr val="000000">
                  <a:alpha val="20000"/>
                </a:srgbClr>
              </a:outerShdw>
            </a:effectLst>
          </p:spPr>
          <p:txBody>
            <a:bodyPr wrap="square" lIns="38100" tIns="38100" rIns="38100" bIns="38100" numCol="1" anchor="ctr">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78" name="Oval 77">
              <a:extLst>
                <a:ext uri="{FF2B5EF4-FFF2-40B4-BE49-F238E27FC236}">
                  <a16:creationId xmlns:a16="http://schemas.microsoft.com/office/drawing/2014/main" id="{D44BC744-BB70-4EC4-B6E2-454083321F8E}"/>
                </a:ext>
              </a:extLst>
            </p:cNvPr>
            <p:cNvSpPr/>
            <p:nvPr/>
          </p:nvSpPr>
          <p:spPr>
            <a:xfrm>
              <a:off x="6207318" y="4526833"/>
              <a:ext cx="45719" cy="45719"/>
            </a:xfrm>
            <a:prstGeom prst="ellipse">
              <a:avLst/>
            </a:prstGeom>
            <a:solidFill>
              <a:srgbClr val="4D6F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79" name="Gruppieren 911">
            <a:extLst>
              <a:ext uri="{FF2B5EF4-FFF2-40B4-BE49-F238E27FC236}">
                <a16:creationId xmlns:a16="http://schemas.microsoft.com/office/drawing/2014/main" id="{1570C12E-5345-437B-A98E-9296C82EF056}"/>
              </a:ext>
            </a:extLst>
          </p:cNvPr>
          <p:cNvGrpSpPr/>
          <p:nvPr/>
        </p:nvGrpSpPr>
        <p:grpSpPr>
          <a:xfrm>
            <a:off x="10095238" y="4948329"/>
            <a:ext cx="221312" cy="221328"/>
            <a:chOff x="6134847" y="4492521"/>
            <a:chExt cx="175652" cy="175665"/>
          </a:xfrm>
          <a:solidFill>
            <a:schemeClr val="bg1"/>
          </a:solidFill>
          <a:effectLst>
            <a:outerShdw blurRad="50800" dist="38100" dir="13500000" sx="94000" sy="94000" algn="br" rotWithShape="0">
              <a:prstClr val="black">
                <a:alpha val="20000"/>
              </a:prstClr>
            </a:outerShdw>
          </a:effectLst>
        </p:grpSpPr>
        <p:sp>
          <p:nvSpPr>
            <p:cNvPr id="80" name="Form">
              <a:extLst>
                <a:ext uri="{FF2B5EF4-FFF2-40B4-BE49-F238E27FC236}">
                  <a16:creationId xmlns:a16="http://schemas.microsoft.com/office/drawing/2014/main" id="{1B401AFB-D947-47B4-94D1-861D4133A408}"/>
                </a:ext>
              </a:extLst>
            </p:cNvPr>
            <p:cNvSpPr/>
            <p:nvPr/>
          </p:nvSpPr>
          <p:spPr>
            <a:xfrm rot="13500000">
              <a:off x="6134840" y="4492528"/>
              <a:ext cx="175665" cy="175652"/>
            </a:xfrm>
            <a:custGeom>
              <a:avLst/>
              <a:gdLst/>
              <a:ahLst/>
              <a:cxnLst>
                <a:cxn ang="0">
                  <a:pos x="wd2" y="hd2"/>
                </a:cxn>
                <a:cxn ang="5400000">
                  <a:pos x="wd2" y="hd2"/>
                </a:cxn>
                <a:cxn ang="10800000">
                  <a:pos x="wd2" y="hd2"/>
                </a:cxn>
                <a:cxn ang="16200000">
                  <a:pos x="wd2" y="hd2"/>
                </a:cxn>
              </a:cxnLst>
              <a:rect l="0" t="0" r="r" b="b"/>
              <a:pathLst>
                <a:path w="21600" h="21600" extrusionOk="0">
                  <a:moveTo>
                    <a:pt x="5314" y="0"/>
                  </a:moveTo>
                  <a:lnTo>
                    <a:pt x="5314" y="0"/>
                  </a:lnTo>
                  <a:cubicBezTo>
                    <a:pt x="2871" y="0"/>
                    <a:pt x="1068" y="199"/>
                    <a:pt x="871" y="222"/>
                  </a:cubicBezTo>
                  <a:lnTo>
                    <a:pt x="289" y="289"/>
                  </a:lnTo>
                  <a:lnTo>
                    <a:pt x="221" y="871"/>
                  </a:lnTo>
                  <a:cubicBezTo>
                    <a:pt x="200" y="1058"/>
                    <a:pt x="13" y="2756"/>
                    <a:pt x="0" y="5080"/>
                  </a:cubicBezTo>
                  <a:lnTo>
                    <a:pt x="0" y="5563"/>
                  </a:lnTo>
                  <a:cubicBezTo>
                    <a:pt x="23" y="9723"/>
                    <a:pt x="637" y="15576"/>
                    <a:pt x="3608" y="18547"/>
                  </a:cubicBezTo>
                  <a:cubicBezTo>
                    <a:pt x="5578" y="20516"/>
                    <a:pt x="8207" y="21600"/>
                    <a:pt x="11008" y="21600"/>
                  </a:cubicBezTo>
                  <a:cubicBezTo>
                    <a:pt x="13836" y="21600"/>
                    <a:pt x="16496" y="20499"/>
                    <a:pt x="18496" y="18497"/>
                  </a:cubicBezTo>
                  <a:cubicBezTo>
                    <a:pt x="20489" y="16506"/>
                    <a:pt x="21590" y="13858"/>
                    <a:pt x="21600" y="11043"/>
                  </a:cubicBezTo>
                  <a:lnTo>
                    <a:pt x="21600" y="10972"/>
                  </a:lnTo>
                  <a:cubicBezTo>
                    <a:pt x="21591" y="8183"/>
                    <a:pt x="20508" y="5571"/>
                    <a:pt x="18547" y="3609"/>
                  </a:cubicBezTo>
                  <a:cubicBezTo>
                    <a:pt x="15564" y="626"/>
                    <a:pt x="9705" y="0"/>
                    <a:pt x="5314" y="0"/>
                  </a:cubicBezTo>
                  <a:lnTo>
                    <a:pt x="5314" y="0"/>
                  </a:lnTo>
                  <a:cubicBezTo>
                    <a:pt x="5314" y="0"/>
                    <a:pt x="5314" y="0"/>
                    <a:pt x="5314" y="0"/>
                  </a:cubicBezTo>
                  <a:close/>
                </a:path>
              </a:pathLst>
            </a:custGeom>
            <a:grpFill/>
            <a:ln w="12700" cap="flat">
              <a:noFill/>
              <a:miter lim="400000"/>
            </a:ln>
            <a:effectLst>
              <a:outerShdw blurRad="317500" dist="50800" dir="1572408" rotWithShape="0">
                <a:srgbClr val="000000">
                  <a:alpha val="20000"/>
                </a:srgbClr>
              </a:outerShdw>
            </a:effectLst>
          </p:spPr>
          <p:txBody>
            <a:bodyPr wrap="square" lIns="38100" tIns="38100" rIns="38100" bIns="38100" numCol="1" anchor="ctr">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81" name="Oval 80">
              <a:extLst>
                <a:ext uri="{FF2B5EF4-FFF2-40B4-BE49-F238E27FC236}">
                  <a16:creationId xmlns:a16="http://schemas.microsoft.com/office/drawing/2014/main" id="{0AB75F48-5F66-4D6C-B98B-85C3199D4E35}"/>
                </a:ext>
              </a:extLst>
            </p:cNvPr>
            <p:cNvSpPr/>
            <p:nvPr/>
          </p:nvSpPr>
          <p:spPr>
            <a:xfrm>
              <a:off x="6199813" y="4557073"/>
              <a:ext cx="45719" cy="45719"/>
            </a:xfrm>
            <a:prstGeom prst="ellipse">
              <a:avLst/>
            </a:prstGeom>
            <a:solidFill>
              <a:srgbClr val="4D6F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82" name="Gruppieren 914">
            <a:extLst>
              <a:ext uri="{FF2B5EF4-FFF2-40B4-BE49-F238E27FC236}">
                <a16:creationId xmlns:a16="http://schemas.microsoft.com/office/drawing/2014/main" id="{7A7EDB00-5065-4072-87AB-5F977DA5CE58}"/>
              </a:ext>
            </a:extLst>
          </p:cNvPr>
          <p:cNvGrpSpPr/>
          <p:nvPr/>
        </p:nvGrpSpPr>
        <p:grpSpPr>
          <a:xfrm>
            <a:off x="9323987" y="4463173"/>
            <a:ext cx="221312" cy="221325"/>
            <a:chOff x="6142407" y="4537881"/>
            <a:chExt cx="175652" cy="175665"/>
          </a:xfrm>
          <a:solidFill>
            <a:schemeClr val="bg1"/>
          </a:solidFill>
          <a:effectLst>
            <a:outerShdw blurRad="50800" dist="38100" dir="13500000" sx="94000" sy="94000" algn="br" rotWithShape="0">
              <a:prstClr val="black">
                <a:alpha val="20000"/>
              </a:prstClr>
            </a:outerShdw>
          </a:effectLst>
        </p:grpSpPr>
        <p:sp>
          <p:nvSpPr>
            <p:cNvPr id="83" name="Form">
              <a:extLst>
                <a:ext uri="{FF2B5EF4-FFF2-40B4-BE49-F238E27FC236}">
                  <a16:creationId xmlns:a16="http://schemas.microsoft.com/office/drawing/2014/main" id="{2313565E-CC33-4178-BE8A-0676A44ED33D}"/>
                </a:ext>
              </a:extLst>
            </p:cNvPr>
            <p:cNvSpPr/>
            <p:nvPr/>
          </p:nvSpPr>
          <p:spPr>
            <a:xfrm rot="13500000">
              <a:off x="6142400" y="4537888"/>
              <a:ext cx="175665" cy="175652"/>
            </a:xfrm>
            <a:custGeom>
              <a:avLst/>
              <a:gdLst/>
              <a:ahLst/>
              <a:cxnLst>
                <a:cxn ang="0">
                  <a:pos x="wd2" y="hd2"/>
                </a:cxn>
                <a:cxn ang="5400000">
                  <a:pos x="wd2" y="hd2"/>
                </a:cxn>
                <a:cxn ang="10800000">
                  <a:pos x="wd2" y="hd2"/>
                </a:cxn>
                <a:cxn ang="16200000">
                  <a:pos x="wd2" y="hd2"/>
                </a:cxn>
              </a:cxnLst>
              <a:rect l="0" t="0" r="r" b="b"/>
              <a:pathLst>
                <a:path w="21600" h="21600" extrusionOk="0">
                  <a:moveTo>
                    <a:pt x="5314" y="0"/>
                  </a:moveTo>
                  <a:lnTo>
                    <a:pt x="5314" y="0"/>
                  </a:lnTo>
                  <a:cubicBezTo>
                    <a:pt x="2871" y="0"/>
                    <a:pt x="1068" y="199"/>
                    <a:pt x="871" y="222"/>
                  </a:cubicBezTo>
                  <a:lnTo>
                    <a:pt x="289" y="289"/>
                  </a:lnTo>
                  <a:lnTo>
                    <a:pt x="221" y="871"/>
                  </a:lnTo>
                  <a:cubicBezTo>
                    <a:pt x="200" y="1058"/>
                    <a:pt x="13" y="2756"/>
                    <a:pt x="0" y="5080"/>
                  </a:cubicBezTo>
                  <a:lnTo>
                    <a:pt x="0" y="5563"/>
                  </a:lnTo>
                  <a:cubicBezTo>
                    <a:pt x="23" y="9723"/>
                    <a:pt x="637" y="15576"/>
                    <a:pt x="3608" y="18547"/>
                  </a:cubicBezTo>
                  <a:cubicBezTo>
                    <a:pt x="5578" y="20516"/>
                    <a:pt x="8207" y="21600"/>
                    <a:pt x="11008" y="21600"/>
                  </a:cubicBezTo>
                  <a:cubicBezTo>
                    <a:pt x="13836" y="21600"/>
                    <a:pt x="16496" y="20499"/>
                    <a:pt x="18496" y="18497"/>
                  </a:cubicBezTo>
                  <a:cubicBezTo>
                    <a:pt x="20489" y="16506"/>
                    <a:pt x="21590" y="13858"/>
                    <a:pt x="21600" y="11043"/>
                  </a:cubicBezTo>
                  <a:lnTo>
                    <a:pt x="21600" y="10972"/>
                  </a:lnTo>
                  <a:cubicBezTo>
                    <a:pt x="21591" y="8183"/>
                    <a:pt x="20508" y="5571"/>
                    <a:pt x="18547" y="3609"/>
                  </a:cubicBezTo>
                  <a:cubicBezTo>
                    <a:pt x="15564" y="626"/>
                    <a:pt x="9705" y="0"/>
                    <a:pt x="5314" y="0"/>
                  </a:cubicBezTo>
                  <a:lnTo>
                    <a:pt x="5314" y="0"/>
                  </a:lnTo>
                  <a:cubicBezTo>
                    <a:pt x="5314" y="0"/>
                    <a:pt x="5314" y="0"/>
                    <a:pt x="5314" y="0"/>
                  </a:cubicBezTo>
                  <a:close/>
                </a:path>
              </a:pathLst>
            </a:custGeom>
            <a:grpFill/>
            <a:ln w="12700" cap="flat">
              <a:noFill/>
              <a:miter lim="400000"/>
            </a:ln>
            <a:effectLst>
              <a:outerShdw blurRad="317500" dist="50800" dir="1572408" rotWithShape="0">
                <a:srgbClr val="000000">
                  <a:alpha val="20000"/>
                </a:srgbClr>
              </a:outerShdw>
            </a:effectLst>
          </p:spPr>
          <p:txBody>
            <a:bodyPr wrap="square" lIns="38100" tIns="38100" rIns="38100" bIns="38100" numCol="1" anchor="ctr">
              <a:noAutofit/>
            </a:bodyPr>
            <a:lstStyle/>
            <a:p>
              <a:pPr algn="ctr">
                <a:lnSpc>
                  <a:spcPct val="100000"/>
                </a:lnSpc>
                <a:defRPr sz="3000" baseline="0">
                  <a:solidFill>
                    <a:srgbClr val="FFFFFF"/>
                  </a:solidFill>
                  <a:latin typeface="Helvetica Neue Medium"/>
                  <a:ea typeface="Helvetica Neue Medium"/>
                  <a:cs typeface="Helvetica Neue Medium"/>
                  <a:sym typeface="Helvetica Neue Medium"/>
                </a:defRPr>
              </a:pPr>
              <a:endParaRPr sz="3000"/>
            </a:p>
          </p:txBody>
        </p:sp>
        <p:sp>
          <p:nvSpPr>
            <p:cNvPr id="84" name="Oval 83">
              <a:extLst>
                <a:ext uri="{FF2B5EF4-FFF2-40B4-BE49-F238E27FC236}">
                  <a16:creationId xmlns:a16="http://schemas.microsoft.com/office/drawing/2014/main" id="{FC1DE6FF-8BE9-45C9-8E17-A38E92B6380D}"/>
                </a:ext>
              </a:extLst>
            </p:cNvPr>
            <p:cNvSpPr/>
            <p:nvPr/>
          </p:nvSpPr>
          <p:spPr>
            <a:xfrm>
              <a:off x="6207373" y="4602496"/>
              <a:ext cx="45719" cy="45719"/>
            </a:xfrm>
            <a:prstGeom prst="ellipse">
              <a:avLst/>
            </a:prstGeom>
            <a:solidFill>
              <a:srgbClr val="4D6F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85" name="Company Design Bandguide…">
            <a:extLst>
              <a:ext uri="{FF2B5EF4-FFF2-40B4-BE49-F238E27FC236}">
                <a16:creationId xmlns:a16="http://schemas.microsoft.com/office/drawing/2014/main" id="{81A378B5-49A4-4C7B-8620-828D67BEDC3A}"/>
              </a:ext>
            </a:extLst>
          </p:cNvPr>
          <p:cNvSpPr txBox="1"/>
          <p:nvPr/>
        </p:nvSpPr>
        <p:spPr>
          <a:xfrm>
            <a:off x="2293150" y="5395393"/>
            <a:ext cx="5740139" cy="6018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anchor="ctr">
            <a:spAutoFit/>
          </a:bodyPr>
          <a:lstStyle/>
          <a:p>
            <a:pPr>
              <a:lnSpc>
                <a:spcPts val="4000"/>
              </a:lnSpc>
              <a:spcBef>
                <a:spcPts val="5100"/>
              </a:spcBef>
              <a:defRPr sz="10000" baseline="0"/>
            </a:pPr>
            <a:endParaRPr lang="de-DE" sz="2200" kern="100" spc="3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6" name="Company Design Bandguide…">
            <a:extLst>
              <a:ext uri="{FF2B5EF4-FFF2-40B4-BE49-F238E27FC236}">
                <a16:creationId xmlns:a16="http://schemas.microsoft.com/office/drawing/2014/main" id="{D9DD8F2E-A758-4AA1-B54D-36AA22D39B30}"/>
              </a:ext>
            </a:extLst>
          </p:cNvPr>
          <p:cNvSpPr txBox="1"/>
          <p:nvPr/>
        </p:nvSpPr>
        <p:spPr>
          <a:xfrm>
            <a:off x="723641" y="1765558"/>
            <a:ext cx="1690990" cy="27465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anchor="t">
            <a:spAutoFit/>
          </a:bodyPr>
          <a:lstStyle/>
          <a:p>
            <a:pPr>
              <a:lnSpc>
                <a:spcPts val="1200"/>
              </a:lnSpc>
              <a:spcBef>
                <a:spcPts val="5100"/>
              </a:spcBef>
              <a:defRPr sz="10000" baseline="0"/>
            </a:pPr>
            <a:r>
              <a:rPr lang="de-DE" sz="800" b="1" kern="100" spc="20">
                <a:latin typeface="Whitney Book" pitchFamily="50" charset="0"/>
                <a:ea typeface="Open Sans Semibold" panose="020B0606030504020204" pitchFamily="34" charset="0"/>
                <a:cs typeface="Open Sans Semibold" panose="020B0606030504020204" pitchFamily="34" charset="0"/>
              </a:rPr>
              <a:t>Headquarters</a:t>
            </a:r>
            <a:br>
              <a:rPr lang="de-DE" sz="800" b="1" kern="100" spc="20">
                <a:latin typeface="Whitney Book" pitchFamily="50" charset="0"/>
                <a:ea typeface="Open Sans Semibold" panose="020B0606030504020204" pitchFamily="34" charset="0"/>
                <a:cs typeface="Open Sans Semibold" panose="020B0606030504020204" pitchFamily="34" charset="0"/>
              </a:rPr>
            </a:br>
            <a:r>
              <a:rPr lang="de-DE" sz="800" b="1" kern="100" spc="20">
                <a:latin typeface="Whitney Book" pitchFamily="50" charset="0"/>
                <a:ea typeface="Open Sans Semibold" panose="020B0606030504020204" pitchFamily="34" charset="0"/>
                <a:cs typeface="Open Sans Semibold" panose="020B0606030504020204" pitchFamily="34" charset="0"/>
              </a:rPr>
              <a:t>BERLIN</a:t>
            </a:r>
            <a:br>
              <a:rPr lang="de-DE" sz="800" kern="100" spc="20">
                <a:latin typeface="Whitney Book" pitchFamily="50" charset="0"/>
                <a:ea typeface="Open Sans" panose="020B0606030504020204" pitchFamily="34" charset="0"/>
                <a:cs typeface="Open Sans" panose="020B0606030504020204" pitchFamily="34" charset="0"/>
              </a:rPr>
            </a:br>
            <a:r>
              <a:rPr lang="de-DE" sz="800" kern="100" spc="20" err="1">
                <a:latin typeface="Whitney Book" pitchFamily="50" charset="0"/>
                <a:ea typeface="Open Sans" panose="020B0606030504020204" pitchFamily="34" charset="0"/>
                <a:cs typeface="Open Sans" panose="020B0606030504020204" pitchFamily="34" charset="0"/>
              </a:rPr>
              <a:t>Lennéstraße</a:t>
            </a:r>
            <a:r>
              <a:rPr lang="de-DE" sz="800" kern="100" spc="20">
                <a:latin typeface="Whitney Book" pitchFamily="50" charset="0"/>
                <a:ea typeface="Open Sans" panose="020B0606030504020204" pitchFamily="34" charset="0"/>
                <a:cs typeface="Open Sans" panose="020B0606030504020204" pitchFamily="34" charset="0"/>
              </a:rPr>
              <a:t> 5</a:t>
            </a:r>
            <a:br>
              <a:rPr lang="de-DE" sz="800" kern="100" spc="20">
                <a:latin typeface="Whitney Book" pitchFamily="50" charset="0"/>
                <a:ea typeface="Open Sans" panose="020B0606030504020204" pitchFamily="34" charset="0"/>
                <a:cs typeface="Open Sans" panose="020B0606030504020204" pitchFamily="34" charset="0"/>
              </a:rPr>
            </a:br>
            <a:r>
              <a:rPr lang="de-DE" sz="800" kern="100" spc="20">
                <a:latin typeface="Whitney Book" pitchFamily="50" charset="0"/>
                <a:ea typeface="Open Sans" panose="020B0606030504020204" pitchFamily="34" charset="0"/>
                <a:cs typeface="Open Sans" panose="020B0606030504020204" pitchFamily="34" charset="0"/>
              </a:rPr>
              <a:t>D-10785 Berlin</a:t>
            </a:r>
            <a:br>
              <a:rPr lang="de-DE" sz="800" kern="100" spc="20">
                <a:latin typeface="Whitney Book" pitchFamily="50" charset="0"/>
                <a:ea typeface="Open Sans" panose="020B0606030504020204" pitchFamily="34" charset="0"/>
                <a:cs typeface="Open Sans" panose="020B0606030504020204" pitchFamily="34" charset="0"/>
              </a:rPr>
            </a:br>
            <a:r>
              <a:rPr lang="de-DE" sz="800" kern="100" spc="20">
                <a:latin typeface="Whitney Book" pitchFamily="50" charset="0"/>
                <a:ea typeface="Open Sans" panose="020B0606030504020204" pitchFamily="34" charset="0"/>
                <a:cs typeface="Open Sans" panose="020B0606030504020204" pitchFamily="34" charset="0"/>
              </a:rPr>
              <a:t>Phone +49 30 27891 0</a:t>
            </a:r>
            <a:br>
              <a:rPr lang="de-DE" sz="800" kern="100" spc="20">
                <a:latin typeface="Whitney Book" pitchFamily="50" charset="0"/>
                <a:ea typeface="Open Sans" panose="020B0606030504020204" pitchFamily="34" charset="0"/>
                <a:cs typeface="Open Sans" panose="020B0606030504020204" pitchFamily="34" charset="0"/>
              </a:rPr>
            </a:br>
            <a:br>
              <a:rPr lang="de-DE" sz="800" kern="100" spc="20">
                <a:latin typeface="Whitney Book" pitchFamily="50" charset="0"/>
                <a:ea typeface="Open Sans" panose="020B0606030504020204" pitchFamily="34" charset="0"/>
                <a:cs typeface="Open Sans" panose="020B0606030504020204" pitchFamily="34" charset="0"/>
              </a:rPr>
            </a:br>
            <a:r>
              <a:rPr lang="de-DE" sz="800" b="1" kern="100" spc="20">
                <a:latin typeface="Whitney Book" pitchFamily="50" charset="0"/>
                <a:ea typeface="Open Sans Semibold" panose="020B0606030504020204" pitchFamily="34" charset="0"/>
                <a:cs typeface="Open Sans Semibold" panose="020B0606030504020204" pitchFamily="34" charset="0"/>
              </a:rPr>
              <a:t>Central &amp; Eastern Europe</a:t>
            </a:r>
            <a:br>
              <a:rPr lang="de-DE" sz="800" b="1" kern="100" spc="20">
                <a:latin typeface="Whitney Book" pitchFamily="50" charset="0"/>
                <a:ea typeface="Open Sans Semibold" panose="020B0606030504020204" pitchFamily="34" charset="0"/>
                <a:cs typeface="Open Sans Semibold" panose="020B0606030504020204" pitchFamily="34" charset="0"/>
              </a:rPr>
            </a:br>
            <a:r>
              <a:rPr lang="de-DE" sz="800" b="1" kern="100" spc="20">
                <a:latin typeface="Whitney Book" pitchFamily="50" charset="0"/>
                <a:ea typeface="Open Sans Semibold" panose="020B0606030504020204" pitchFamily="34" charset="0"/>
                <a:cs typeface="Open Sans Semibold" panose="020B0606030504020204" pitchFamily="34" charset="0"/>
              </a:rPr>
              <a:t>FRANKFURT AM MAIN</a:t>
            </a:r>
            <a:br>
              <a:rPr lang="de-DE" sz="800" kern="100" spc="20">
                <a:latin typeface="Whitney Book" pitchFamily="50" charset="0"/>
                <a:ea typeface="Open Sans" panose="020B0606030504020204" pitchFamily="34" charset="0"/>
                <a:cs typeface="Open Sans" panose="020B0606030504020204" pitchFamily="34" charset="0"/>
              </a:rPr>
            </a:br>
            <a:r>
              <a:rPr lang="de-DE" sz="800" kern="100" spc="20" err="1">
                <a:latin typeface="Whitney Book" pitchFamily="50" charset="0"/>
                <a:ea typeface="Open Sans" panose="020B0606030504020204" pitchFamily="34" charset="0"/>
                <a:cs typeface="Open Sans" panose="020B0606030504020204" pitchFamily="34" charset="0"/>
              </a:rPr>
              <a:t>Eurotheum</a:t>
            </a:r>
            <a:r>
              <a:rPr lang="de-DE" sz="800" kern="100" spc="20">
                <a:latin typeface="Whitney Book" pitchFamily="50" charset="0"/>
                <a:ea typeface="Open Sans" panose="020B0606030504020204" pitchFamily="34" charset="0"/>
                <a:cs typeface="Open Sans" panose="020B0606030504020204" pitchFamily="34" charset="0"/>
              </a:rPr>
              <a:t> Neue</a:t>
            </a:r>
            <a:br>
              <a:rPr lang="de-DE" sz="800" kern="100" spc="20">
                <a:latin typeface="Whitney Book" pitchFamily="50" charset="0"/>
                <a:ea typeface="Open Sans" panose="020B0606030504020204" pitchFamily="34" charset="0"/>
                <a:cs typeface="Open Sans" panose="020B0606030504020204" pitchFamily="34" charset="0"/>
              </a:rPr>
            </a:br>
            <a:r>
              <a:rPr lang="de-DE" sz="800" kern="100" spc="20">
                <a:latin typeface="Whitney Book" pitchFamily="50" charset="0"/>
                <a:ea typeface="Open Sans" panose="020B0606030504020204" pitchFamily="34" charset="0"/>
                <a:cs typeface="Open Sans" panose="020B0606030504020204" pitchFamily="34" charset="0"/>
              </a:rPr>
              <a:t>Mainzer Straße 66-68</a:t>
            </a:r>
            <a:br>
              <a:rPr lang="de-DE" sz="800" kern="100" spc="20">
                <a:latin typeface="Whitney Book" pitchFamily="50" charset="0"/>
                <a:ea typeface="Open Sans" panose="020B0606030504020204" pitchFamily="34" charset="0"/>
                <a:cs typeface="Open Sans" panose="020B0606030504020204" pitchFamily="34" charset="0"/>
              </a:rPr>
            </a:br>
            <a:r>
              <a:rPr lang="de-DE" sz="800" kern="100" spc="20">
                <a:latin typeface="Whitney Book" pitchFamily="50" charset="0"/>
                <a:ea typeface="Open Sans" panose="020B0606030504020204" pitchFamily="34" charset="0"/>
                <a:cs typeface="Open Sans" panose="020B0606030504020204" pitchFamily="34" charset="0"/>
              </a:rPr>
              <a:t>D-60311 Frankfurt am Main</a:t>
            </a:r>
            <a:br>
              <a:rPr lang="de-DE" sz="800" kern="100" spc="20">
                <a:latin typeface="Whitney Book" pitchFamily="50" charset="0"/>
                <a:ea typeface="Open Sans" panose="020B0606030504020204" pitchFamily="34" charset="0"/>
                <a:cs typeface="Open Sans" panose="020B0606030504020204" pitchFamily="34" charset="0"/>
              </a:rPr>
            </a:br>
            <a:r>
              <a:rPr lang="de-DE" sz="800" kern="100" spc="20">
                <a:latin typeface="Whitney Book" pitchFamily="50" charset="0"/>
                <a:ea typeface="Open Sans" panose="020B0606030504020204" pitchFamily="34" charset="0"/>
                <a:cs typeface="Open Sans" panose="020B0606030504020204" pitchFamily="34" charset="0"/>
              </a:rPr>
              <a:t>Phone +49 69 66 77 389 0</a:t>
            </a:r>
            <a:br>
              <a:rPr lang="de-DE" sz="800" kern="100" spc="20">
                <a:latin typeface="Whitney Book" pitchFamily="50" charset="0"/>
                <a:ea typeface="Open Sans" panose="020B0606030504020204" pitchFamily="34" charset="0"/>
                <a:cs typeface="Open Sans" panose="020B0606030504020204" pitchFamily="34" charset="0"/>
              </a:rPr>
            </a:br>
            <a:br>
              <a:rPr lang="de-DE" sz="800" kern="100" spc="20">
                <a:latin typeface="Whitney Book" pitchFamily="50" charset="0"/>
                <a:ea typeface="Open Sans" panose="020B0606030504020204" pitchFamily="34" charset="0"/>
                <a:cs typeface="Open Sans" panose="020B0606030504020204" pitchFamily="34" charset="0"/>
              </a:rPr>
            </a:br>
            <a:r>
              <a:rPr lang="de-DE" sz="800" b="1" kern="100" spc="20">
                <a:latin typeface="Whitney Book" pitchFamily="50" charset="0"/>
                <a:ea typeface="Open Sans Semibold" panose="020B0606030504020204" pitchFamily="34" charset="0"/>
                <a:cs typeface="Open Sans Semibold" panose="020B0606030504020204" pitchFamily="34" charset="0"/>
              </a:rPr>
              <a:t>HAMBURG</a:t>
            </a:r>
            <a:br>
              <a:rPr lang="de-DE" sz="800" kern="100" spc="20">
                <a:latin typeface="Whitney Book" pitchFamily="50" charset="0"/>
                <a:ea typeface="Open Sans" panose="020B0606030504020204" pitchFamily="34" charset="0"/>
                <a:cs typeface="Open Sans" panose="020B0606030504020204" pitchFamily="34" charset="0"/>
              </a:rPr>
            </a:br>
            <a:r>
              <a:rPr lang="de-DE" sz="800" kern="100" spc="20">
                <a:latin typeface="Whitney Book" pitchFamily="50" charset="0"/>
                <a:ea typeface="Open Sans" panose="020B0606030504020204" pitchFamily="34" charset="0"/>
                <a:cs typeface="Open Sans" panose="020B0606030504020204" pitchFamily="34" charset="0"/>
              </a:rPr>
              <a:t>Stadthausbrücke 5</a:t>
            </a:r>
            <a:br>
              <a:rPr lang="de-DE" sz="800" kern="100" spc="20">
                <a:latin typeface="Whitney Book" pitchFamily="50" charset="0"/>
                <a:ea typeface="Open Sans" panose="020B0606030504020204" pitchFamily="34" charset="0"/>
                <a:cs typeface="Open Sans" panose="020B0606030504020204" pitchFamily="34" charset="0"/>
              </a:rPr>
            </a:br>
            <a:r>
              <a:rPr lang="de-DE" sz="800" kern="100" spc="20">
                <a:latin typeface="Whitney Book" pitchFamily="50" charset="0"/>
                <a:ea typeface="Open Sans" panose="020B0606030504020204" pitchFamily="34" charset="0"/>
                <a:cs typeface="Open Sans" panose="020B0606030504020204" pitchFamily="34" charset="0"/>
              </a:rPr>
              <a:t>D-20355 Hamburg</a:t>
            </a:r>
            <a:br>
              <a:rPr lang="de-DE" sz="800" kern="100" spc="20">
                <a:latin typeface="Whitney Book" pitchFamily="50" charset="0"/>
                <a:ea typeface="Open Sans" panose="020B0606030504020204" pitchFamily="34" charset="0"/>
                <a:cs typeface="Open Sans" panose="020B0606030504020204" pitchFamily="34" charset="0"/>
              </a:rPr>
            </a:br>
            <a:r>
              <a:rPr lang="de-DE" sz="800" kern="100" spc="20">
                <a:latin typeface="Whitney Book" pitchFamily="50" charset="0"/>
                <a:ea typeface="Open Sans" panose="020B0606030504020204" pitchFamily="34" charset="0"/>
                <a:cs typeface="Open Sans" panose="020B0606030504020204" pitchFamily="34" charset="0"/>
              </a:rPr>
              <a:t>Phone: +49 40 60 77 812 00</a:t>
            </a:r>
          </a:p>
        </p:txBody>
      </p:sp>
      <p:sp>
        <p:nvSpPr>
          <p:cNvPr id="87" name="Company Design Bandguide…">
            <a:extLst>
              <a:ext uri="{FF2B5EF4-FFF2-40B4-BE49-F238E27FC236}">
                <a16:creationId xmlns:a16="http://schemas.microsoft.com/office/drawing/2014/main" id="{11EADB67-978C-4B7A-9023-9A00ED492489}"/>
              </a:ext>
            </a:extLst>
          </p:cNvPr>
          <p:cNvSpPr txBox="1"/>
          <p:nvPr/>
        </p:nvSpPr>
        <p:spPr>
          <a:xfrm>
            <a:off x="4533012" y="1765558"/>
            <a:ext cx="1690990" cy="18231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anchor="t">
            <a:spAutoFit/>
          </a:bodyPr>
          <a:lstStyle/>
          <a:p>
            <a:pPr>
              <a:lnSpc>
                <a:spcPts val="1200"/>
              </a:lnSpc>
              <a:spcBef>
                <a:spcPts val="5100"/>
              </a:spcBef>
              <a:defRPr sz="10000" baseline="0"/>
            </a:pPr>
            <a:r>
              <a:rPr lang="de-DE" sz="800" b="1" kern="100" spc="20">
                <a:latin typeface="Whitney Book" pitchFamily="50" charset="0"/>
                <a:ea typeface="Open Sans Semibold" panose="020B0606030504020204" pitchFamily="34" charset="0"/>
                <a:cs typeface="Open Sans Semibold" panose="020B0606030504020204" pitchFamily="34" charset="0"/>
              </a:rPr>
              <a:t>Southern Europe</a:t>
            </a:r>
            <a:br>
              <a:rPr lang="de-DE" sz="800" b="1" kern="100" spc="20">
                <a:latin typeface="Whitney Book" pitchFamily="50" charset="0"/>
                <a:ea typeface="Open Sans Semibold" panose="020B0606030504020204" pitchFamily="34" charset="0"/>
                <a:cs typeface="Open Sans Semibold" panose="020B0606030504020204" pitchFamily="34" charset="0"/>
              </a:rPr>
            </a:br>
            <a:r>
              <a:rPr lang="de-DE" sz="800" b="1" kern="100" spc="20">
                <a:latin typeface="Whitney Book" pitchFamily="50" charset="0"/>
                <a:ea typeface="Open Sans Semibold" panose="020B0606030504020204" pitchFamily="34" charset="0"/>
                <a:cs typeface="Open Sans Semibold" panose="020B0606030504020204" pitchFamily="34" charset="0"/>
              </a:rPr>
              <a:t>MADRID</a:t>
            </a:r>
            <a:br>
              <a:rPr lang="de-DE" sz="800" kern="100" spc="20">
                <a:latin typeface="Whitney Book" pitchFamily="50" charset="0"/>
                <a:ea typeface="Open Sans" panose="020B0606030504020204" pitchFamily="34" charset="0"/>
                <a:cs typeface="Open Sans" panose="020B0606030504020204" pitchFamily="34" charset="0"/>
              </a:rPr>
            </a:br>
            <a:r>
              <a:rPr lang="es-ES" sz="800" kern="100" spc="20">
                <a:latin typeface="Whitney Book" pitchFamily="50" charset="0"/>
                <a:ea typeface="Open Sans" panose="020B0606030504020204" pitchFamily="34" charset="0"/>
                <a:cs typeface="Open Sans" panose="020B0606030504020204" pitchFamily="34" charset="0"/>
              </a:rPr>
              <a:t>Paseo de la Castellana 141</a:t>
            </a:r>
            <a:br>
              <a:rPr lang="de-DE" sz="800" kern="100" spc="20">
                <a:latin typeface="Whitney Book" pitchFamily="50" charset="0"/>
                <a:ea typeface="Open Sans" panose="020B0606030504020204" pitchFamily="34" charset="0"/>
                <a:cs typeface="Open Sans" panose="020B0606030504020204" pitchFamily="34" charset="0"/>
              </a:rPr>
            </a:br>
            <a:r>
              <a:rPr lang="de-DE" sz="800" kern="100" spc="20">
                <a:latin typeface="Whitney Book" pitchFamily="50" charset="0"/>
                <a:ea typeface="Open Sans" panose="020B0606030504020204" pitchFamily="34" charset="0"/>
                <a:cs typeface="Open Sans" panose="020B0606030504020204" pitchFamily="34" charset="0"/>
              </a:rPr>
              <a:t>E-28046 Madrid</a:t>
            </a:r>
            <a:br>
              <a:rPr lang="de-DE" sz="800" kern="100" spc="20">
                <a:latin typeface="Whitney Book" pitchFamily="50" charset="0"/>
                <a:ea typeface="Open Sans" panose="020B0606030504020204" pitchFamily="34" charset="0"/>
                <a:cs typeface="Open Sans" panose="020B0606030504020204" pitchFamily="34" charset="0"/>
              </a:rPr>
            </a:br>
            <a:r>
              <a:rPr lang="de-DE" sz="800" kern="100" spc="20">
                <a:latin typeface="Whitney Book" pitchFamily="50" charset="0"/>
                <a:ea typeface="Open Sans" panose="020B0606030504020204" pitchFamily="34" charset="0"/>
                <a:cs typeface="Open Sans" panose="020B0606030504020204" pitchFamily="34" charset="0"/>
              </a:rPr>
              <a:t>Phone +34 91 572 67 11</a:t>
            </a:r>
            <a:br>
              <a:rPr lang="de-DE" sz="800" kern="100" spc="20">
                <a:latin typeface="Whitney Book" pitchFamily="50" charset="0"/>
                <a:ea typeface="Open Sans" panose="020B0606030504020204" pitchFamily="34" charset="0"/>
                <a:cs typeface="Open Sans" panose="020B0606030504020204" pitchFamily="34" charset="0"/>
              </a:rPr>
            </a:br>
            <a:br>
              <a:rPr lang="de-DE" sz="800" kern="100" spc="20">
                <a:latin typeface="Whitney Book" pitchFamily="50" charset="0"/>
                <a:ea typeface="Open Sans" panose="020B0606030504020204" pitchFamily="34" charset="0"/>
                <a:cs typeface="Open Sans" panose="020B0606030504020204" pitchFamily="34" charset="0"/>
              </a:rPr>
            </a:br>
            <a:r>
              <a:rPr lang="de-DE" sz="800" b="1" kern="100" spc="20">
                <a:latin typeface="Whitney Book" pitchFamily="50" charset="0"/>
                <a:ea typeface="Open Sans Semibold" panose="020B0606030504020204" pitchFamily="34" charset="0"/>
                <a:cs typeface="Open Sans Semibold" panose="020B0606030504020204" pitchFamily="34" charset="0"/>
              </a:rPr>
              <a:t>MILAN</a:t>
            </a:r>
            <a:br>
              <a:rPr lang="de-DE" sz="800" kern="100" spc="20">
                <a:latin typeface="Whitney Book" pitchFamily="50" charset="0"/>
                <a:ea typeface="Open Sans" panose="020B0606030504020204" pitchFamily="34" charset="0"/>
                <a:cs typeface="Open Sans" panose="020B0606030504020204" pitchFamily="34" charset="0"/>
              </a:rPr>
            </a:br>
            <a:r>
              <a:rPr lang="de-DE" sz="800" kern="100" spc="20">
                <a:latin typeface="Whitney Book" pitchFamily="50" charset="0"/>
                <a:ea typeface="Open Sans" panose="020B0606030504020204" pitchFamily="34" charset="0"/>
                <a:cs typeface="Open Sans" panose="020B0606030504020204" pitchFamily="34" charset="0"/>
              </a:rPr>
              <a:t>Regus Porta Venezia</a:t>
            </a:r>
            <a:br>
              <a:rPr lang="de-DE" sz="800" kern="100" spc="20">
                <a:latin typeface="Whitney Book" pitchFamily="50" charset="0"/>
                <a:ea typeface="Open Sans" panose="020B0606030504020204" pitchFamily="34" charset="0"/>
                <a:cs typeface="Open Sans" panose="020B0606030504020204" pitchFamily="34" charset="0"/>
              </a:rPr>
            </a:br>
            <a:r>
              <a:rPr lang="de-DE" sz="800" kern="100" spc="20">
                <a:latin typeface="Whitney Book" pitchFamily="50" charset="0"/>
                <a:ea typeface="Open Sans" panose="020B0606030504020204" pitchFamily="34" charset="0"/>
                <a:cs typeface="Open Sans" panose="020B0606030504020204" pitchFamily="34" charset="0"/>
              </a:rPr>
              <a:t>Via Nino </a:t>
            </a:r>
            <a:r>
              <a:rPr lang="de-DE" sz="800" kern="100" spc="20" err="1">
                <a:latin typeface="Whitney Book" pitchFamily="50" charset="0"/>
                <a:ea typeface="Open Sans" panose="020B0606030504020204" pitchFamily="34" charset="0"/>
                <a:cs typeface="Open Sans" panose="020B0606030504020204" pitchFamily="34" charset="0"/>
              </a:rPr>
              <a:t>Bixio</a:t>
            </a:r>
            <a:r>
              <a:rPr lang="de-DE" sz="800" kern="100" spc="20">
                <a:latin typeface="Whitney Book" pitchFamily="50" charset="0"/>
                <a:ea typeface="Open Sans" panose="020B0606030504020204" pitchFamily="34" charset="0"/>
                <a:cs typeface="Open Sans" panose="020B0606030504020204" pitchFamily="34" charset="0"/>
              </a:rPr>
              <a:t>, 31</a:t>
            </a:r>
            <a:br>
              <a:rPr lang="de-DE" sz="800" kern="100" spc="20">
                <a:latin typeface="Whitney Book" pitchFamily="50" charset="0"/>
                <a:ea typeface="Open Sans" panose="020B0606030504020204" pitchFamily="34" charset="0"/>
                <a:cs typeface="Open Sans" panose="020B0606030504020204" pitchFamily="34" charset="0"/>
              </a:rPr>
            </a:br>
            <a:r>
              <a:rPr lang="de-DE" sz="800" kern="100" spc="20">
                <a:latin typeface="Whitney Book" pitchFamily="50" charset="0"/>
                <a:ea typeface="Open Sans" panose="020B0606030504020204" pitchFamily="34" charset="0"/>
                <a:cs typeface="Open Sans" panose="020B0606030504020204" pitchFamily="34" charset="0"/>
              </a:rPr>
              <a:t>20129 Milano MI</a:t>
            </a:r>
            <a:br>
              <a:rPr lang="de-DE" sz="800" kern="100" spc="20">
                <a:latin typeface="Whitney Book" pitchFamily="50" charset="0"/>
                <a:ea typeface="Open Sans" panose="020B0606030504020204" pitchFamily="34" charset="0"/>
                <a:cs typeface="Open Sans" panose="020B0606030504020204" pitchFamily="34" charset="0"/>
              </a:rPr>
            </a:br>
            <a:r>
              <a:rPr lang="de-DE" sz="800" kern="100" spc="20">
                <a:latin typeface="Whitney Book" pitchFamily="50" charset="0"/>
                <a:ea typeface="Open Sans" panose="020B0606030504020204" pitchFamily="34" charset="0"/>
                <a:cs typeface="Open Sans" panose="020B0606030504020204" pitchFamily="34" charset="0"/>
              </a:rPr>
              <a:t>Phone +39 02 8295 8254</a:t>
            </a:r>
          </a:p>
        </p:txBody>
      </p:sp>
      <p:sp>
        <p:nvSpPr>
          <p:cNvPr id="89" name="Company Design Bandguide…">
            <a:extLst>
              <a:ext uri="{FF2B5EF4-FFF2-40B4-BE49-F238E27FC236}">
                <a16:creationId xmlns:a16="http://schemas.microsoft.com/office/drawing/2014/main" id="{E0BDBEA4-5256-47F3-B882-0DD4CB15DFAF}"/>
              </a:ext>
            </a:extLst>
          </p:cNvPr>
          <p:cNvSpPr txBox="1"/>
          <p:nvPr/>
        </p:nvSpPr>
        <p:spPr>
          <a:xfrm>
            <a:off x="2627730" y="1765558"/>
            <a:ext cx="1690990" cy="27465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anchor="t">
            <a:spAutoFit/>
          </a:bodyPr>
          <a:lstStyle/>
          <a:p>
            <a:pPr>
              <a:lnSpc>
                <a:spcPts val="1200"/>
              </a:lnSpc>
              <a:spcBef>
                <a:spcPts val="5100"/>
              </a:spcBef>
              <a:defRPr sz="10000" baseline="0"/>
            </a:pPr>
            <a:r>
              <a:rPr lang="en-US" sz="800" b="1" kern="100" spc="20">
                <a:latin typeface="Whitney Book" pitchFamily="50" charset="0"/>
                <a:ea typeface="Open Sans" panose="020B0606030504020204" pitchFamily="34" charset="0"/>
                <a:cs typeface="Open Sans" panose="020B0606030504020204" pitchFamily="34" charset="0"/>
              </a:rPr>
              <a:t>Northwestern Europe</a:t>
            </a:r>
            <a:br>
              <a:rPr lang="en-US" sz="800" b="1" kern="100" spc="20">
                <a:latin typeface="Whitney Book" pitchFamily="50" charset="0"/>
                <a:ea typeface="Open Sans" panose="020B0606030504020204" pitchFamily="34" charset="0"/>
                <a:cs typeface="Open Sans" panose="020B0606030504020204" pitchFamily="34" charset="0"/>
              </a:rPr>
            </a:br>
            <a:r>
              <a:rPr lang="en-US" sz="800" b="1" kern="100" spc="20">
                <a:latin typeface="Whitney Book" pitchFamily="50" charset="0"/>
                <a:ea typeface="Open Sans" panose="020B0606030504020204" pitchFamily="34" charset="0"/>
                <a:cs typeface="Open Sans" panose="020B0606030504020204" pitchFamily="34" charset="0"/>
              </a:rPr>
              <a:t>LONDON</a:t>
            </a:r>
            <a:br>
              <a:rPr lang="en-US" sz="800" kern="100" spc="20">
                <a:latin typeface="Whitney Book" pitchFamily="50" charset="0"/>
                <a:ea typeface="Open Sans" panose="020B0606030504020204" pitchFamily="34" charset="0"/>
                <a:cs typeface="Open Sans" panose="020B0606030504020204" pitchFamily="34" charset="0"/>
              </a:rPr>
            </a:br>
            <a:r>
              <a:rPr lang="en-US" sz="800" kern="100" spc="20">
                <a:latin typeface="Whitney Book" pitchFamily="50" charset="0"/>
                <a:ea typeface="Open Sans" panose="020B0606030504020204" pitchFamily="34" charset="0"/>
                <a:cs typeface="Open Sans" panose="020B0606030504020204" pitchFamily="34" charset="0"/>
              </a:rPr>
              <a:t>52 Grosvenor Gardens</a:t>
            </a:r>
            <a:br>
              <a:rPr lang="en-US" sz="800" kern="100" spc="20">
                <a:latin typeface="Whitney Book" pitchFamily="50" charset="0"/>
                <a:ea typeface="Open Sans" panose="020B0606030504020204" pitchFamily="34" charset="0"/>
                <a:cs typeface="Open Sans" panose="020B0606030504020204" pitchFamily="34" charset="0"/>
              </a:rPr>
            </a:br>
            <a:r>
              <a:rPr lang="en-US" sz="800" kern="100" spc="20">
                <a:latin typeface="Whitney Book" pitchFamily="50" charset="0"/>
                <a:ea typeface="Open Sans" panose="020B0606030504020204" pitchFamily="34" charset="0"/>
                <a:cs typeface="Open Sans" panose="020B0606030504020204" pitchFamily="34" charset="0"/>
              </a:rPr>
              <a:t>UK - London SW1W 0AU</a:t>
            </a:r>
            <a:br>
              <a:rPr lang="en-US" sz="800" kern="100" spc="20">
                <a:latin typeface="Whitney Book" pitchFamily="50" charset="0"/>
                <a:ea typeface="Open Sans" panose="020B0606030504020204" pitchFamily="34" charset="0"/>
                <a:cs typeface="Open Sans" panose="020B0606030504020204" pitchFamily="34" charset="0"/>
              </a:rPr>
            </a:br>
            <a:r>
              <a:rPr lang="en-US" sz="800" kern="100" spc="20">
                <a:latin typeface="Whitney Book" pitchFamily="50" charset="0"/>
                <a:ea typeface="Open Sans" panose="020B0606030504020204" pitchFamily="34" charset="0"/>
                <a:cs typeface="Open Sans" panose="020B0606030504020204" pitchFamily="34" charset="0"/>
              </a:rPr>
              <a:t>Phone +44 20 78245180</a:t>
            </a:r>
            <a:br>
              <a:rPr lang="en-US" sz="800" kern="100" spc="20">
                <a:latin typeface="Whitney Book" pitchFamily="50" charset="0"/>
                <a:ea typeface="Open Sans" panose="020B0606030504020204" pitchFamily="34" charset="0"/>
                <a:cs typeface="Open Sans" panose="020B0606030504020204" pitchFamily="34" charset="0"/>
              </a:rPr>
            </a:br>
            <a:br>
              <a:rPr lang="en-US" sz="800" kern="100" spc="20">
                <a:latin typeface="Whitney Book" pitchFamily="50" charset="0"/>
                <a:ea typeface="Open Sans" panose="020B0606030504020204" pitchFamily="34" charset="0"/>
                <a:cs typeface="Open Sans" panose="020B0606030504020204" pitchFamily="34" charset="0"/>
              </a:rPr>
            </a:br>
            <a:r>
              <a:rPr lang="de-DE" sz="800" b="1" kern="100" spc="20" err="1">
                <a:latin typeface="Whitney Book" pitchFamily="50" charset="0"/>
                <a:ea typeface="Open Sans Semibold" panose="020B0606030504020204" pitchFamily="34" charset="0"/>
                <a:cs typeface="Open Sans Semibold" panose="020B0606030504020204" pitchFamily="34" charset="0"/>
              </a:rPr>
              <a:t>Nordics</a:t>
            </a:r>
            <a:r>
              <a:rPr lang="de-DE" sz="800" b="1" kern="100" spc="20">
                <a:latin typeface="Whitney Book" pitchFamily="50" charset="0"/>
                <a:ea typeface="Open Sans Semibold" panose="020B0606030504020204" pitchFamily="34" charset="0"/>
                <a:cs typeface="Open Sans Semibold" panose="020B0606030504020204" pitchFamily="34" charset="0"/>
              </a:rPr>
              <a:t> &amp; Baltics</a:t>
            </a:r>
            <a:br>
              <a:rPr lang="de-DE" sz="800" b="1" kern="100" spc="20">
                <a:latin typeface="Whitney Book" pitchFamily="50" charset="0"/>
                <a:ea typeface="Open Sans Semibold" panose="020B0606030504020204" pitchFamily="34" charset="0"/>
                <a:cs typeface="Open Sans Semibold" panose="020B0606030504020204" pitchFamily="34" charset="0"/>
              </a:rPr>
            </a:br>
            <a:r>
              <a:rPr lang="de-DE" sz="800" b="1" kern="100" spc="20">
                <a:latin typeface="Whitney Book" pitchFamily="50" charset="0"/>
                <a:ea typeface="Open Sans Semibold" panose="020B0606030504020204" pitchFamily="34" charset="0"/>
                <a:cs typeface="Open Sans Semibold" panose="020B0606030504020204" pitchFamily="34" charset="0"/>
              </a:rPr>
              <a:t>OSLO</a:t>
            </a:r>
            <a:br>
              <a:rPr lang="de-DE" sz="800" kern="100" spc="20">
                <a:latin typeface="Whitney Book" pitchFamily="50" charset="0"/>
                <a:ea typeface="Open Sans" panose="020B0606030504020204" pitchFamily="34" charset="0"/>
                <a:cs typeface="Open Sans" panose="020B0606030504020204" pitchFamily="34" charset="0"/>
              </a:rPr>
            </a:br>
            <a:r>
              <a:rPr lang="de-DE" sz="800" kern="100" spc="20" err="1">
                <a:latin typeface="Whitney Book" pitchFamily="50" charset="0"/>
                <a:ea typeface="Open Sans" panose="020B0606030504020204" pitchFamily="34" charset="0"/>
                <a:cs typeface="Open Sans" panose="020B0606030504020204" pitchFamily="34" charset="0"/>
              </a:rPr>
              <a:t>Karenslyst</a:t>
            </a:r>
            <a:r>
              <a:rPr lang="de-DE" sz="800" kern="100" spc="20">
                <a:latin typeface="Whitney Book" pitchFamily="50" charset="0"/>
                <a:ea typeface="Open Sans" panose="020B0606030504020204" pitchFamily="34" charset="0"/>
                <a:cs typeface="Open Sans" panose="020B0606030504020204" pitchFamily="34" charset="0"/>
              </a:rPr>
              <a:t> </a:t>
            </a:r>
            <a:r>
              <a:rPr lang="de-DE" sz="800" kern="100" spc="20" err="1">
                <a:latin typeface="Whitney Book" pitchFamily="50" charset="0"/>
                <a:ea typeface="Open Sans" panose="020B0606030504020204" pitchFamily="34" charset="0"/>
                <a:cs typeface="Open Sans" panose="020B0606030504020204" pitchFamily="34" charset="0"/>
              </a:rPr>
              <a:t>allé</a:t>
            </a:r>
            <a:r>
              <a:rPr lang="de-DE" sz="800" kern="100" spc="20">
                <a:latin typeface="Whitney Book" pitchFamily="50" charset="0"/>
                <a:ea typeface="Open Sans" panose="020B0606030504020204" pitchFamily="34" charset="0"/>
                <a:cs typeface="Open Sans" panose="020B0606030504020204" pitchFamily="34" charset="0"/>
              </a:rPr>
              <a:t> 53</a:t>
            </a:r>
            <a:br>
              <a:rPr lang="de-DE" sz="800" kern="100" spc="20">
                <a:latin typeface="Whitney Book" pitchFamily="50" charset="0"/>
                <a:ea typeface="Open Sans" panose="020B0606030504020204" pitchFamily="34" charset="0"/>
                <a:cs typeface="Open Sans" panose="020B0606030504020204" pitchFamily="34" charset="0"/>
              </a:rPr>
            </a:br>
            <a:r>
              <a:rPr lang="de-DE" sz="800" kern="100" spc="20">
                <a:latin typeface="Whitney Book" pitchFamily="50" charset="0"/>
                <a:ea typeface="Open Sans" panose="020B0606030504020204" pitchFamily="34" charset="0"/>
                <a:cs typeface="Open Sans" panose="020B0606030504020204" pitchFamily="34" charset="0"/>
              </a:rPr>
              <a:t>N-0279 Oslo</a:t>
            </a:r>
            <a:br>
              <a:rPr lang="de-DE" sz="800" kern="100" spc="20">
                <a:latin typeface="Whitney Book" pitchFamily="50" charset="0"/>
                <a:ea typeface="Open Sans" panose="020B0606030504020204" pitchFamily="34" charset="0"/>
                <a:cs typeface="Open Sans" panose="020B0606030504020204" pitchFamily="34" charset="0"/>
              </a:rPr>
            </a:br>
            <a:r>
              <a:rPr lang="de-DE" sz="800" kern="100" spc="20">
                <a:latin typeface="Whitney Book" pitchFamily="50" charset="0"/>
                <a:ea typeface="Open Sans" panose="020B0606030504020204" pitchFamily="34" charset="0"/>
                <a:cs typeface="Open Sans" panose="020B0606030504020204" pitchFamily="34" charset="0"/>
              </a:rPr>
              <a:t>Phone +47 21 62 31 42</a:t>
            </a:r>
            <a:br>
              <a:rPr lang="de-DE" sz="800" kern="100" spc="20">
                <a:latin typeface="Whitney Book" pitchFamily="50" charset="0"/>
                <a:ea typeface="Open Sans" panose="020B0606030504020204" pitchFamily="34" charset="0"/>
                <a:cs typeface="Open Sans" panose="020B0606030504020204" pitchFamily="34" charset="0"/>
              </a:rPr>
            </a:br>
            <a:br>
              <a:rPr lang="de-DE" sz="800" kern="100" spc="20">
                <a:latin typeface="Whitney Book" pitchFamily="50" charset="0"/>
                <a:ea typeface="Open Sans" panose="020B0606030504020204" pitchFamily="34" charset="0"/>
                <a:cs typeface="Open Sans" panose="020B0606030504020204" pitchFamily="34" charset="0"/>
              </a:rPr>
            </a:br>
            <a:r>
              <a:rPr lang="de-DE" sz="800" b="1" kern="100" spc="20">
                <a:latin typeface="Whitney Book" pitchFamily="50" charset="0"/>
                <a:ea typeface="Open Sans Semibold" panose="020B0606030504020204" pitchFamily="34" charset="0"/>
                <a:cs typeface="Open Sans Semibold" panose="020B0606030504020204" pitchFamily="34" charset="0"/>
              </a:rPr>
              <a:t>Western Europe</a:t>
            </a:r>
            <a:br>
              <a:rPr lang="de-DE" sz="800" b="1" kern="100" spc="20">
                <a:latin typeface="Whitney Book" pitchFamily="50" charset="0"/>
                <a:ea typeface="Open Sans Semibold" panose="020B0606030504020204" pitchFamily="34" charset="0"/>
                <a:cs typeface="Open Sans Semibold" panose="020B0606030504020204" pitchFamily="34" charset="0"/>
              </a:rPr>
            </a:br>
            <a:r>
              <a:rPr lang="de-DE" sz="800" b="1" kern="100" spc="20">
                <a:latin typeface="Whitney Book" pitchFamily="50" charset="0"/>
                <a:ea typeface="Open Sans Semibold" panose="020B0606030504020204" pitchFamily="34" charset="0"/>
                <a:cs typeface="Open Sans Semibold" panose="020B0606030504020204" pitchFamily="34" charset="0"/>
              </a:rPr>
              <a:t>PARIS</a:t>
            </a:r>
            <a:br>
              <a:rPr lang="de-DE" sz="800" kern="100" spc="20">
                <a:latin typeface="Whitney Book" pitchFamily="50" charset="0"/>
                <a:ea typeface="Open Sans" panose="020B0606030504020204" pitchFamily="34" charset="0"/>
                <a:cs typeface="Open Sans" panose="020B0606030504020204" pitchFamily="34" charset="0"/>
              </a:rPr>
            </a:br>
            <a:r>
              <a:rPr lang="de-DE" sz="800" kern="100" spc="20">
                <a:latin typeface="Whitney Book" pitchFamily="50" charset="0"/>
                <a:ea typeface="Open Sans" panose="020B0606030504020204" pitchFamily="34" charset="0"/>
                <a:cs typeface="Open Sans" panose="020B0606030504020204" pitchFamily="34" charset="0"/>
              </a:rPr>
              <a:t>10 </a:t>
            </a:r>
            <a:r>
              <a:rPr lang="de-DE" sz="800" kern="100" spc="20" err="1">
                <a:latin typeface="Whitney Book" pitchFamily="50" charset="0"/>
                <a:ea typeface="Open Sans" panose="020B0606030504020204" pitchFamily="34" charset="0"/>
                <a:cs typeface="Open Sans" panose="020B0606030504020204" pitchFamily="34" charset="0"/>
              </a:rPr>
              <a:t>avenue</a:t>
            </a:r>
            <a:r>
              <a:rPr lang="de-DE" sz="800" kern="100" spc="20">
                <a:latin typeface="Whitney Book" pitchFamily="50" charset="0"/>
                <a:ea typeface="Open Sans" panose="020B0606030504020204" pitchFamily="34" charset="0"/>
                <a:cs typeface="Open Sans" panose="020B0606030504020204" pitchFamily="34" charset="0"/>
              </a:rPr>
              <a:t> de </a:t>
            </a:r>
            <a:r>
              <a:rPr lang="de-DE" sz="800" kern="100" spc="20" err="1">
                <a:latin typeface="Whitney Book" pitchFamily="50" charset="0"/>
                <a:ea typeface="Open Sans" panose="020B0606030504020204" pitchFamily="34" charset="0"/>
                <a:cs typeface="Open Sans" panose="020B0606030504020204" pitchFamily="34" charset="0"/>
              </a:rPr>
              <a:t>Messine</a:t>
            </a:r>
            <a:br>
              <a:rPr lang="de-DE" sz="800" kern="100" spc="20">
                <a:latin typeface="Whitney Book" pitchFamily="50" charset="0"/>
                <a:ea typeface="Open Sans" panose="020B0606030504020204" pitchFamily="34" charset="0"/>
                <a:cs typeface="Open Sans" panose="020B0606030504020204" pitchFamily="34" charset="0"/>
              </a:rPr>
            </a:br>
            <a:r>
              <a:rPr lang="de-DE" sz="800" kern="100" spc="20">
                <a:latin typeface="Whitney Book" pitchFamily="50" charset="0"/>
                <a:ea typeface="Open Sans" panose="020B0606030504020204" pitchFamily="34" charset="0"/>
                <a:cs typeface="Open Sans" panose="020B0606030504020204" pitchFamily="34" charset="0"/>
              </a:rPr>
              <a:t>FR - 75008 Paris</a:t>
            </a:r>
            <a:br>
              <a:rPr lang="de-DE" sz="800" kern="100" spc="20">
                <a:latin typeface="Whitney Book" pitchFamily="50" charset="0"/>
                <a:ea typeface="Open Sans" panose="020B0606030504020204" pitchFamily="34" charset="0"/>
                <a:cs typeface="Open Sans" panose="020B0606030504020204" pitchFamily="34" charset="0"/>
              </a:rPr>
            </a:br>
            <a:r>
              <a:rPr lang="de-DE" sz="800" kern="100" spc="20">
                <a:latin typeface="Whitney Book" pitchFamily="50" charset="0"/>
                <a:ea typeface="Open Sans" panose="020B0606030504020204" pitchFamily="34" charset="0"/>
                <a:cs typeface="Open Sans" panose="020B0606030504020204" pitchFamily="34" charset="0"/>
              </a:rPr>
              <a:t>Phone +33 6 62 89 35 12</a:t>
            </a:r>
          </a:p>
        </p:txBody>
      </p:sp>
      <p:sp>
        <p:nvSpPr>
          <p:cNvPr id="90" name="TextBox 89">
            <a:extLst>
              <a:ext uri="{FF2B5EF4-FFF2-40B4-BE49-F238E27FC236}">
                <a16:creationId xmlns:a16="http://schemas.microsoft.com/office/drawing/2014/main" id="{BCC31F3D-7E22-416E-A003-013DDC9DF336}"/>
              </a:ext>
            </a:extLst>
          </p:cNvPr>
          <p:cNvSpPr txBox="1"/>
          <p:nvPr/>
        </p:nvSpPr>
        <p:spPr>
          <a:xfrm>
            <a:off x="667230" y="5232751"/>
            <a:ext cx="2805344" cy="840679"/>
          </a:xfrm>
          <a:prstGeom prst="rect">
            <a:avLst/>
          </a:prstGeom>
          <a:noFill/>
        </p:spPr>
        <p:txBody>
          <a:bodyPr wrap="square">
            <a:spAutoFit/>
          </a:bodyPr>
          <a:lstStyle/>
          <a:p>
            <a:pPr>
              <a:lnSpc>
                <a:spcPts val="1500"/>
              </a:lnSpc>
              <a:defRPr sz="1100">
                <a:solidFill>
                  <a:schemeClr val="accent1"/>
                </a:solidFill>
              </a:defRPr>
            </a:pPr>
            <a:r>
              <a:rPr lang="en-GB" sz="1000" b="1">
                <a:solidFill>
                  <a:srgbClr val="004D8F"/>
                </a:solidFill>
                <a:latin typeface="Whitney Book" pitchFamily="50" charset="0"/>
                <a:cs typeface="Arial"/>
              </a:rPr>
              <a:t>www.scopegroup.com</a:t>
            </a:r>
          </a:p>
          <a:p>
            <a:pPr>
              <a:lnSpc>
                <a:spcPts val="1500"/>
              </a:lnSpc>
              <a:defRPr sz="1100">
                <a:solidFill>
                  <a:schemeClr val="accent1"/>
                </a:solidFill>
              </a:defRPr>
            </a:pPr>
            <a:r>
              <a:rPr lang="en-GB" sz="1000" b="1">
                <a:solidFill>
                  <a:srgbClr val="004D8F"/>
                </a:solidFill>
                <a:latin typeface="Whitney Book" pitchFamily="50" charset="0"/>
                <a:sym typeface="Calibri"/>
              </a:rPr>
              <a:t>www.app.scope-one.com</a:t>
            </a:r>
            <a:endParaRPr lang="en-GB" sz="1000" b="1">
              <a:solidFill>
                <a:srgbClr val="004D8F"/>
              </a:solidFill>
              <a:latin typeface="Whitney Book" pitchFamily="50" charset="0"/>
            </a:endParaRPr>
          </a:p>
          <a:p>
            <a:pPr>
              <a:lnSpc>
                <a:spcPts val="1500"/>
              </a:lnSpc>
              <a:defRPr sz="1100">
                <a:solidFill>
                  <a:schemeClr val="accent1"/>
                </a:solidFill>
              </a:defRPr>
            </a:pPr>
            <a:r>
              <a:rPr lang="en-GB" sz="1000" b="1">
                <a:solidFill>
                  <a:srgbClr val="004D8F"/>
                </a:solidFill>
                <a:latin typeface="Whitney Book" pitchFamily="50" charset="0"/>
                <a:sym typeface="Calibri"/>
              </a:rPr>
              <a:t>www.scope-one.com</a:t>
            </a:r>
          </a:p>
          <a:p>
            <a:pPr>
              <a:lnSpc>
                <a:spcPts val="1500"/>
              </a:lnSpc>
              <a:defRPr sz="1100">
                <a:solidFill>
                  <a:schemeClr val="accent1"/>
                </a:solidFill>
              </a:defRPr>
            </a:pPr>
            <a:r>
              <a:rPr lang="en-GB" sz="1000" b="1">
                <a:solidFill>
                  <a:srgbClr val="004D8F"/>
                </a:solidFill>
                <a:latin typeface="Whitney Book" pitchFamily="50" charset="0"/>
                <a:cs typeface="Arial"/>
              </a:rPr>
              <a:t>www.scoperatings.com</a:t>
            </a:r>
            <a:endParaRPr lang="en-GB" sz="1000" b="1">
              <a:solidFill>
                <a:srgbClr val="004D8F"/>
              </a:solidFill>
              <a:latin typeface="Whitney Book" pitchFamily="50" charset="0"/>
              <a:sym typeface="Calibri"/>
            </a:endParaRPr>
          </a:p>
        </p:txBody>
      </p:sp>
      <p:sp>
        <p:nvSpPr>
          <p:cNvPr id="91" name="TextBox 90">
            <a:extLst>
              <a:ext uri="{FF2B5EF4-FFF2-40B4-BE49-F238E27FC236}">
                <a16:creationId xmlns:a16="http://schemas.microsoft.com/office/drawing/2014/main" id="{28A1683B-3A61-4BF7-A89C-26606A8A93F3}"/>
              </a:ext>
            </a:extLst>
          </p:cNvPr>
          <p:cNvSpPr txBox="1"/>
          <p:nvPr/>
        </p:nvSpPr>
        <p:spPr>
          <a:xfrm>
            <a:off x="2596095" y="5232751"/>
            <a:ext cx="2805344" cy="840679"/>
          </a:xfrm>
          <a:prstGeom prst="rect">
            <a:avLst/>
          </a:prstGeom>
          <a:noFill/>
        </p:spPr>
        <p:txBody>
          <a:bodyPr wrap="square">
            <a:spAutoFit/>
          </a:bodyPr>
          <a:lstStyle/>
          <a:p>
            <a:pPr>
              <a:lnSpc>
                <a:spcPts val="1500"/>
              </a:lnSpc>
              <a:defRPr sz="1100">
                <a:solidFill>
                  <a:schemeClr val="accent1"/>
                </a:solidFill>
              </a:defRPr>
            </a:pPr>
            <a:r>
              <a:rPr lang="en-GB" sz="1000" b="1">
                <a:solidFill>
                  <a:srgbClr val="004D8F"/>
                </a:solidFill>
                <a:latin typeface="Whitney Book" pitchFamily="50" charset="0"/>
                <a:cs typeface="Arial"/>
              </a:rPr>
              <a:t>www.scoperisksolutions.com</a:t>
            </a:r>
            <a:endParaRPr lang="en-GB" sz="1000" b="1">
              <a:solidFill>
                <a:srgbClr val="004D8F"/>
              </a:solidFill>
              <a:latin typeface="Whitney Book" pitchFamily="50" charset="0"/>
              <a:sym typeface="Calibri"/>
            </a:endParaRPr>
          </a:p>
          <a:p>
            <a:pPr>
              <a:lnSpc>
                <a:spcPts val="1500"/>
              </a:lnSpc>
              <a:defRPr sz="1100">
                <a:solidFill>
                  <a:schemeClr val="accent1"/>
                </a:solidFill>
              </a:defRPr>
            </a:pPr>
            <a:r>
              <a:rPr lang="en-GB" sz="1000" b="1">
                <a:solidFill>
                  <a:srgbClr val="004D8F"/>
                </a:solidFill>
                <a:latin typeface="Whitney Book" pitchFamily="50" charset="0"/>
                <a:cs typeface="Arial"/>
              </a:rPr>
              <a:t>www.scopeanalysis.com</a:t>
            </a:r>
          </a:p>
          <a:p>
            <a:pPr>
              <a:lnSpc>
                <a:spcPts val="1500"/>
              </a:lnSpc>
              <a:defRPr sz="1100">
                <a:solidFill>
                  <a:schemeClr val="accent1"/>
                </a:solidFill>
              </a:defRPr>
            </a:pPr>
            <a:r>
              <a:rPr lang="en-GB" sz="1000" b="1">
                <a:solidFill>
                  <a:srgbClr val="004D8F"/>
                </a:solidFill>
                <a:latin typeface="Whitney Book" pitchFamily="50" charset="0"/>
                <a:cs typeface="Arial"/>
              </a:rPr>
              <a:t>www.scopeinvestors.com</a:t>
            </a:r>
          </a:p>
          <a:p>
            <a:pPr>
              <a:lnSpc>
                <a:spcPts val="1500"/>
              </a:lnSpc>
              <a:defRPr sz="1100">
                <a:solidFill>
                  <a:schemeClr val="accent1"/>
                </a:solidFill>
              </a:defRPr>
            </a:pPr>
            <a:r>
              <a:rPr lang="en-GB" sz="1000" b="1">
                <a:solidFill>
                  <a:srgbClr val="004D8F"/>
                </a:solidFill>
                <a:latin typeface="Whitney Book" pitchFamily="50" charset="0"/>
                <a:cs typeface="Arial"/>
              </a:rPr>
              <a:t>www.scopeexplorer.com</a:t>
            </a:r>
          </a:p>
        </p:txBody>
      </p:sp>
    </p:spTree>
    <p:extLst>
      <p:ext uri="{BB962C8B-B14F-4D97-AF65-F5344CB8AC3E}">
        <p14:creationId xmlns:p14="http://schemas.microsoft.com/office/powerpoint/2010/main" val="3559138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C1E56A3C-318E-40A0-9898-AB7320BC436A}"/>
              </a:ext>
            </a:extLst>
          </p:cNvPr>
          <p:cNvSpPr>
            <a:spLocks noGrp="1"/>
          </p:cNvSpPr>
          <p:nvPr>
            <p:ph type="body" sz="quarter" idx="13"/>
          </p:nvPr>
        </p:nvSpPr>
        <p:spPr/>
        <p:txBody>
          <a:bodyPr anchor="ctr" anchorCtr="0">
            <a:normAutofit/>
          </a:bodyPr>
          <a:lstStyle/>
          <a:p>
            <a:r>
              <a:rPr lang="en-US"/>
              <a:t>About Scope Group</a:t>
            </a:r>
          </a:p>
        </p:txBody>
      </p:sp>
      <p:sp>
        <p:nvSpPr>
          <p:cNvPr id="18" name="Textplatzhalter 25">
            <a:extLst>
              <a:ext uri="{FF2B5EF4-FFF2-40B4-BE49-F238E27FC236}">
                <a16:creationId xmlns:a16="http://schemas.microsoft.com/office/drawing/2014/main" id="{74ECEF9A-2C92-4660-8CA4-3C31E1FB80F4}"/>
              </a:ext>
            </a:extLst>
          </p:cNvPr>
          <p:cNvSpPr txBox="1">
            <a:spLocks/>
          </p:cNvSpPr>
          <p:nvPr/>
        </p:nvSpPr>
        <p:spPr bwMode="auto">
          <a:xfrm>
            <a:off x="2114327" y="1339849"/>
            <a:ext cx="8305800" cy="111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Wingdings" panose="05000000000000000000" pitchFamily="2" charset="2"/>
              <a:buChar char="§"/>
              <a:defRPr sz="2800">
                <a:solidFill>
                  <a:srgbClr val="5F5E5E"/>
                </a:solidFill>
                <a:latin typeface="Whitney Light" pitchFamily="50" charset="0"/>
              </a:defRPr>
            </a:lvl1pPr>
            <a:lvl2pPr marL="742950" indent="-285750">
              <a:spcBef>
                <a:spcPct val="20000"/>
              </a:spcBef>
              <a:buFont typeface="Wingdings" panose="05000000000000000000" pitchFamily="2" charset="2"/>
              <a:buChar char="§"/>
              <a:defRPr sz="2400">
                <a:solidFill>
                  <a:srgbClr val="5F5E5E"/>
                </a:solidFill>
                <a:latin typeface="Whitney Light" pitchFamily="50" charset="0"/>
              </a:defRPr>
            </a:lvl2pPr>
            <a:lvl3pPr marL="1143000" indent="-228600">
              <a:spcBef>
                <a:spcPct val="20000"/>
              </a:spcBef>
              <a:buFont typeface="Wingdings" panose="05000000000000000000" pitchFamily="2" charset="2"/>
              <a:buChar char="§"/>
              <a:defRPr sz="2400">
                <a:solidFill>
                  <a:srgbClr val="5F5E5E"/>
                </a:solidFill>
                <a:latin typeface="Whitney Light" pitchFamily="50" charset="0"/>
              </a:defRPr>
            </a:lvl3pPr>
            <a:lvl4pPr marL="1600200" indent="-228600">
              <a:spcBef>
                <a:spcPct val="20000"/>
              </a:spcBef>
              <a:buFont typeface="Wingdings" panose="05000000000000000000" pitchFamily="2" charset="2"/>
              <a:buChar char="§"/>
              <a:defRPr sz="2000">
                <a:solidFill>
                  <a:srgbClr val="5F5E5E"/>
                </a:solidFill>
                <a:latin typeface="Whitney Light" pitchFamily="50" charset="0"/>
              </a:defRPr>
            </a:lvl4pPr>
            <a:lvl5pPr marL="2057400" indent="-228600">
              <a:spcBef>
                <a:spcPct val="20000"/>
              </a:spcBef>
              <a:buFont typeface="Wingdings" panose="05000000000000000000" pitchFamily="2" charset="2"/>
              <a:buChar char="§"/>
              <a:defRPr sz="2000">
                <a:solidFill>
                  <a:srgbClr val="5F5E5E"/>
                </a:solidFill>
                <a:latin typeface="Whitney Light" pitchFamily="50" charset="0"/>
              </a:defRPr>
            </a:lvl5pPr>
            <a:lvl6pPr marL="2514600" indent="-228600" eaLnBrk="0" fontAlgn="base" hangingPunct="0">
              <a:spcBef>
                <a:spcPct val="20000"/>
              </a:spcBef>
              <a:spcAft>
                <a:spcPct val="0"/>
              </a:spcAft>
              <a:buFont typeface="Wingdings" panose="05000000000000000000" pitchFamily="2" charset="2"/>
              <a:buChar char="§"/>
              <a:defRPr sz="2000">
                <a:solidFill>
                  <a:srgbClr val="5F5E5E"/>
                </a:solidFill>
                <a:latin typeface="Whitney Light" pitchFamily="50" charset="0"/>
              </a:defRPr>
            </a:lvl6pPr>
            <a:lvl7pPr marL="2971800" indent="-228600" eaLnBrk="0" fontAlgn="base" hangingPunct="0">
              <a:spcBef>
                <a:spcPct val="20000"/>
              </a:spcBef>
              <a:spcAft>
                <a:spcPct val="0"/>
              </a:spcAft>
              <a:buFont typeface="Wingdings" panose="05000000000000000000" pitchFamily="2" charset="2"/>
              <a:buChar char="§"/>
              <a:defRPr sz="2000">
                <a:solidFill>
                  <a:srgbClr val="5F5E5E"/>
                </a:solidFill>
                <a:latin typeface="Whitney Light" pitchFamily="50" charset="0"/>
              </a:defRPr>
            </a:lvl7pPr>
            <a:lvl8pPr marL="3429000" indent="-228600" eaLnBrk="0" fontAlgn="base" hangingPunct="0">
              <a:spcBef>
                <a:spcPct val="20000"/>
              </a:spcBef>
              <a:spcAft>
                <a:spcPct val="0"/>
              </a:spcAft>
              <a:buFont typeface="Wingdings" panose="05000000000000000000" pitchFamily="2" charset="2"/>
              <a:buChar char="§"/>
              <a:defRPr sz="2000">
                <a:solidFill>
                  <a:srgbClr val="5F5E5E"/>
                </a:solidFill>
                <a:latin typeface="Whitney Light" pitchFamily="50" charset="0"/>
              </a:defRPr>
            </a:lvl8pPr>
            <a:lvl9pPr marL="3886200" indent="-228600" eaLnBrk="0" fontAlgn="base" hangingPunct="0">
              <a:spcBef>
                <a:spcPct val="20000"/>
              </a:spcBef>
              <a:spcAft>
                <a:spcPct val="0"/>
              </a:spcAft>
              <a:buFont typeface="Wingdings" panose="05000000000000000000" pitchFamily="2" charset="2"/>
              <a:buChar char="§"/>
              <a:defRPr sz="2000">
                <a:solidFill>
                  <a:srgbClr val="5F5E5E"/>
                </a:solidFill>
                <a:latin typeface="Whitney Light" pitchFamily="50" charset="0"/>
              </a:defRPr>
            </a:lvl9pPr>
          </a:lstStyle>
          <a:p>
            <a:pPr eaLnBrk="0" fontAlgn="base" hangingPunct="0">
              <a:spcAft>
                <a:spcPct val="0"/>
              </a:spcAft>
              <a:buNone/>
              <a:defRPr/>
            </a:pPr>
            <a:endParaRPr lang="en-GB" sz="1600">
              <a:solidFill>
                <a:prstClr val="black">
                  <a:lumMod val="75000"/>
                  <a:lumOff val="25000"/>
                </a:prstClr>
              </a:solidFill>
              <a:cs typeface="Arial" panose="020B0604020202020204" pitchFamily="34" charset="0"/>
            </a:endParaRPr>
          </a:p>
        </p:txBody>
      </p:sp>
      <p:sp>
        <p:nvSpPr>
          <p:cNvPr id="20" name="Textplatzhalter 25">
            <a:extLst>
              <a:ext uri="{FF2B5EF4-FFF2-40B4-BE49-F238E27FC236}">
                <a16:creationId xmlns:a16="http://schemas.microsoft.com/office/drawing/2014/main" id="{518F0562-26D7-4A5F-85EB-FB8B8042859D}"/>
              </a:ext>
            </a:extLst>
          </p:cNvPr>
          <p:cNvSpPr txBox="1">
            <a:spLocks/>
          </p:cNvSpPr>
          <p:nvPr/>
        </p:nvSpPr>
        <p:spPr bwMode="auto">
          <a:xfrm>
            <a:off x="736547" y="1392287"/>
            <a:ext cx="10929883" cy="955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Wingdings" panose="05000000000000000000" pitchFamily="2" charset="2"/>
              <a:buChar char="§"/>
              <a:defRPr sz="2800">
                <a:solidFill>
                  <a:srgbClr val="5F5E5E"/>
                </a:solidFill>
                <a:latin typeface="Whitney Light" pitchFamily="50" charset="0"/>
              </a:defRPr>
            </a:lvl1pPr>
            <a:lvl2pPr marL="742950" indent="-285750">
              <a:spcBef>
                <a:spcPct val="20000"/>
              </a:spcBef>
              <a:buFont typeface="Wingdings" panose="05000000000000000000" pitchFamily="2" charset="2"/>
              <a:buChar char="§"/>
              <a:defRPr sz="2400">
                <a:solidFill>
                  <a:srgbClr val="5F5E5E"/>
                </a:solidFill>
                <a:latin typeface="Whitney Light" pitchFamily="50" charset="0"/>
              </a:defRPr>
            </a:lvl2pPr>
            <a:lvl3pPr marL="1143000" indent="-228600">
              <a:spcBef>
                <a:spcPct val="20000"/>
              </a:spcBef>
              <a:buFont typeface="Wingdings" panose="05000000000000000000" pitchFamily="2" charset="2"/>
              <a:buChar char="§"/>
              <a:defRPr sz="2400">
                <a:solidFill>
                  <a:srgbClr val="5F5E5E"/>
                </a:solidFill>
                <a:latin typeface="Whitney Light" pitchFamily="50" charset="0"/>
              </a:defRPr>
            </a:lvl3pPr>
            <a:lvl4pPr marL="1600200" indent="-228600">
              <a:spcBef>
                <a:spcPct val="20000"/>
              </a:spcBef>
              <a:buFont typeface="Wingdings" panose="05000000000000000000" pitchFamily="2" charset="2"/>
              <a:buChar char="§"/>
              <a:defRPr sz="2000">
                <a:solidFill>
                  <a:srgbClr val="5F5E5E"/>
                </a:solidFill>
                <a:latin typeface="Whitney Light" pitchFamily="50" charset="0"/>
              </a:defRPr>
            </a:lvl4pPr>
            <a:lvl5pPr marL="2057400" indent="-228600">
              <a:spcBef>
                <a:spcPct val="20000"/>
              </a:spcBef>
              <a:buFont typeface="Wingdings" panose="05000000000000000000" pitchFamily="2" charset="2"/>
              <a:buChar char="§"/>
              <a:defRPr sz="2000">
                <a:solidFill>
                  <a:srgbClr val="5F5E5E"/>
                </a:solidFill>
                <a:latin typeface="Whitney Light" pitchFamily="50" charset="0"/>
              </a:defRPr>
            </a:lvl5pPr>
            <a:lvl6pPr marL="2514600" indent="-228600" eaLnBrk="0" fontAlgn="base" hangingPunct="0">
              <a:spcBef>
                <a:spcPct val="20000"/>
              </a:spcBef>
              <a:spcAft>
                <a:spcPct val="0"/>
              </a:spcAft>
              <a:buFont typeface="Wingdings" panose="05000000000000000000" pitchFamily="2" charset="2"/>
              <a:buChar char="§"/>
              <a:defRPr sz="2000">
                <a:solidFill>
                  <a:srgbClr val="5F5E5E"/>
                </a:solidFill>
                <a:latin typeface="Whitney Light" pitchFamily="50" charset="0"/>
              </a:defRPr>
            </a:lvl6pPr>
            <a:lvl7pPr marL="2971800" indent="-228600" eaLnBrk="0" fontAlgn="base" hangingPunct="0">
              <a:spcBef>
                <a:spcPct val="20000"/>
              </a:spcBef>
              <a:spcAft>
                <a:spcPct val="0"/>
              </a:spcAft>
              <a:buFont typeface="Wingdings" panose="05000000000000000000" pitchFamily="2" charset="2"/>
              <a:buChar char="§"/>
              <a:defRPr sz="2000">
                <a:solidFill>
                  <a:srgbClr val="5F5E5E"/>
                </a:solidFill>
                <a:latin typeface="Whitney Light" pitchFamily="50" charset="0"/>
              </a:defRPr>
            </a:lvl7pPr>
            <a:lvl8pPr marL="3429000" indent="-228600" eaLnBrk="0" fontAlgn="base" hangingPunct="0">
              <a:spcBef>
                <a:spcPct val="20000"/>
              </a:spcBef>
              <a:spcAft>
                <a:spcPct val="0"/>
              </a:spcAft>
              <a:buFont typeface="Wingdings" panose="05000000000000000000" pitchFamily="2" charset="2"/>
              <a:buChar char="§"/>
              <a:defRPr sz="2000">
                <a:solidFill>
                  <a:srgbClr val="5F5E5E"/>
                </a:solidFill>
                <a:latin typeface="Whitney Light" pitchFamily="50" charset="0"/>
              </a:defRPr>
            </a:lvl8pPr>
            <a:lvl9pPr marL="3886200" indent="-228600" eaLnBrk="0" fontAlgn="base" hangingPunct="0">
              <a:spcBef>
                <a:spcPct val="20000"/>
              </a:spcBef>
              <a:spcAft>
                <a:spcPct val="0"/>
              </a:spcAft>
              <a:buFont typeface="Wingdings" panose="05000000000000000000" pitchFamily="2" charset="2"/>
              <a:buChar char="§"/>
              <a:defRPr sz="2000">
                <a:solidFill>
                  <a:srgbClr val="5F5E5E"/>
                </a:solidFill>
                <a:latin typeface="Whitney Light" pitchFamily="50" charset="0"/>
              </a:defRPr>
            </a:lvl9pPr>
          </a:lstStyle>
          <a:p>
            <a:pPr eaLnBrk="0" fontAlgn="base" hangingPunct="0">
              <a:lnSpc>
                <a:spcPct val="107000"/>
              </a:lnSpc>
              <a:spcAft>
                <a:spcPct val="0"/>
              </a:spcAft>
              <a:buNone/>
              <a:defRPr/>
            </a:pPr>
            <a:r>
              <a:rPr lang="en-US" sz="1400">
                <a:solidFill>
                  <a:prstClr val="black"/>
                </a:solidFill>
                <a:latin typeface="Whitney Semibold" pitchFamily="50" charset="0"/>
                <a:cs typeface="Arial" panose="020B0604020202020204" pitchFamily="34" charset="0"/>
              </a:rPr>
              <a:t>Scope SE &amp; Co. </a:t>
            </a:r>
            <a:r>
              <a:rPr lang="en-US" sz="1400">
                <a:solidFill>
                  <a:prstClr val="black"/>
                </a:solidFill>
                <a:latin typeface="Whitney Book" pitchFamily="50" charset="0"/>
                <a:cs typeface="Arial" panose="020B0604020202020204" pitchFamily="34" charset="0"/>
              </a:rPr>
              <a:t>KGaA is the holding company of Scope Group and the leading EU-based provider of independent ratings, research and risk analysis solutions across all asset classes. The Scope Group is based in Berlin and has offices in Frankfurt, London, Madrid, Milan, Oslo and Paris. The Scope Group has five fully-owned operating companies:</a:t>
            </a:r>
          </a:p>
        </p:txBody>
      </p:sp>
      <p:sp>
        <p:nvSpPr>
          <p:cNvPr id="3" name="Rectangle 2">
            <a:extLst>
              <a:ext uri="{FF2B5EF4-FFF2-40B4-BE49-F238E27FC236}">
                <a16:creationId xmlns:a16="http://schemas.microsoft.com/office/drawing/2014/main" id="{B491357E-5228-4A5B-8BB9-F2815B7596D1}"/>
              </a:ext>
            </a:extLst>
          </p:cNvPr>
          <p:cNvSpPr/>
          <p:nvPr/>
        </p:nvSpPr>
        <p:spPr>
          <a:xfrm>
            <a:off x="848753" y="2400554"/>
            <a:ext cx="2016000" cy="3636000"/>
          </a:xfrm>
          <a:prstGeom prst="rect">
            <a:avLst/>
          </a:prstGeom>
          <a:solidFill>
            <a:srgbClr val="E6EDF4"/>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tlCol="0" anchor="t"/>
          <a:lstStyle/>
          <a:p>
            <a:pPr eaLnBrk="0" fontAlgn="base" hangingPunct="0">
              <a:lnSpc>
                <a:spcPct val="114000"/>
              </a:lnSpc>
              <a:spcBef>
                <a:spcPct val="0"/>
              </a:spcBef>
              <a:spcAft>
                <a:spcPct val="0"/>
              </a:spcAft>
              <a:defRPr/>
            </a:pPr>
            <a:r>
              <a:rPr lang="en-GB" sz="1200">
                <a:solidFill>
                  <a:schemeClr val="tx1"/>
                </a:solidFill>
                <a:latin typeface="Whitney Semibold" pitchFamily="50" charset="0"/>
                <a:cs typeface="Arial" panose="020B0604020202020204" pitchFamily="34" charset="0"/>
              </a:rPr>
              <a:t>Scope Ratings</a:t>
            </a:r>
          </a:p>
          <a:p>
            <a:pPr eaLnBrk="0" fontAlgn="base" hangingPunct="0">
              <a:lnSpc>
                <a:spcPct val="114000"/>
              </a:lnSpc>
              <a:spcBef>
                <a:spcPct val="0"/>
              </a:spcBef>
              <a:spcAft>
                <a:spcPct val="0"/>
              </a:spcAft>
              <a:defRPr/>
            </a:pPr>
            <a:endParaRPr lang="en-GB" sz="1200">
              <a:solidFill>
                <a:schemeClr val="tx1"/>
              </a:solidFill>
              <a:latin typeface="Whitney Semibold" pitchFamily="50" charset="0"/>
              <a:cs typeface="Arial" panose="020B0604020202020204" pitchFamily="34" charset="0"/>
            </a:endParaRPr>
          </a:p>
          <a:p>
            <a:pPr eaLnBrk="0" fontAlgn="base" hangingPunct="0">
              <a:lnSpc>
                <a:spcPct val="114000"/>
              </a:lnSpc>
              <a:spcBef>
                <a:spcPct val="0"/>
              </a:spcBef>
              <a:spcAft>
                <a:spcPct val="0"/>
              </a:spcAft>
              <a:defRPr/>
            </a:pPr>
            <a:r>
              <a:rPr lang="en-GB" sz="1100">
                <a:solidFill>
                  <a:schemeClr val="tx1"/>
                </a:solidFill>
                <a:latin typeface="Whitney Light" pitchFamily="50" charset="0"/>
                <a:cs typeface="Arial" panose="020B0604020202020204" pitchFamily="34" charset="0"/>
              </a:rPr>
              <a:t>The leading European credit rating agency, offers clients opinion-driven, forward-looking and non-mechanistic credit risk analysis and contributes to a greater diversity of opinions for institutional investors. Scope Ratings is a credit rating agency registered in accordance with the EU rating regulation and operating in the European Union with External Credit Assessment Institution (ECAI) status.</a:t>
            </a:r>
          </a:p>
        </p:txBody>
      </p:sp>
      <p:sp>
        <p:nvSpPr>
          <p:cNvPr id="9" name="Rectangle 8">
            <a:extLst>
              <a:ext uri="{FF2B5EF4-FFF2-40B4-BE49-F238E27FC236}">
                <a16:creationId xmlns:a16="http://schemas.microsoft.com/office/drawing/2014/main" id="{8ED8DD87-4E96-425B-BFFC-0E91E43EB7EA}"/>
              </a:ext>
            </a:extLst>
          </p:cNvPr>
          <p:cNvSpPr/>
          <p:nvPr/>
        </p:nvSpPr>
        <p:spPr>
          <a:xfrm>
            <a:off x="3027471" y="2400554"/>
            <a:ext cx="2016000" cy="3636000"/>
          </a:xfrm>
          <a:prstGeom prst="rect">
            <a:avLst/>
          </a:prstGeom>
          <a:solidFill>
            <a:srgbClr val="E6EDF4"/>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tlCol="0" anchor="t"/>
          <a:lstStyle/>
          <a:p>
            <a:pPr eaLnBrk="0" fontAlgn="base" hangingPunct="0">
              <a:lnSpc>
                <a:spcPct val="114000"/>
              </a:lnSpc>
              <a:spcBef>
                <a:spcPct val="0"/>
              </a:spcBef>
              <a:spcAft>
                <a:spcPct val="0"/>
              </a:spcAft>
              <a:defRPr/>
            </a:pPr>
            <a:r>
              <a:rPr lang="en-GB" sz="1200">
                <a:solidFill>
                  <a:schemeClr val="tx1"/>
                </a:solidFill>
                <a:latin typeface="Whitney Semibold" pitchFamily="50" charset="0"/>
                <a:cs typeface="Arial" panose="020B0604020202020204" pitchFamily="34" charset="0"/>
              </a:rPr>
              <a:t>Scope Risk Solutions</a:t>
            </a:r>
          </a:p>
          <a:p>
            <a:pPr eaLnBrk="0" fontAlgn="base" hangingPunct="0">
              <a:lnSpc>
                <a:spcPct val="114000"/>
              </a:lnSpc>
              <a:spcBef>
                <a:spcPct val="0"/>
              </a:spcBef>
              <a:spcAft>
                <a:spcPct val="0"/>
              </a:spcAft>
              <a:defRPr/>
            </a:pPr>
            <a:endParaRPr lang="en-GB" sz="1200">
              <a:solidFill>
                <a:schemeClr val="tx1"/>
              </a:solidFill>
              <a:latin typeface="Whitney Semibold" pitchFamily="50" charset="0"/>
              <a:cs typeface="Arial" panose="020B0604020202020204" pitchFamily="34" charset="0"/>
            </a:endParaRPr>
          </a:p>
          <a:p>
            <a:pPr eaLnBrk="0" fontAlgn="base" hangingPunct="0">
              <a:lnSpc>
                <a:spcPct val="114000"/>
              </a:lnSpc>
              <a:spcBef>
                <a:spcPct val="0"/>
              </a:spcBef>
              <a:spcAft>
                <a:spcPct val="0"/>
              </a:spcAft>
              <a:defRPr/>
            </a:pPr>
            <a:r>
              <a:rPr lang="en-US" sz="1100">
                <a:solidFill>
                  <a:schemeClr val="tx1"/>
                </a:solidFill>
                <a:latin typeface="Whitney Light" pitchFamily="50" charset="0"/>
                <a:cs typeface="Arial" panose="020B0604020202020204" pitchFamily="34" charset="0"/>
              </a:rPr>
              <a:t>a provider of high-quality credit risk solutions, enabling market participants to measure and manage credit risk, providing capabilities to extend their credit workbench, and helping them to meet regulatory requirements. Scope Risk Solutions’ approach is fully aligned with Scope Ratings’, incorporating the same European perspective as well as quantitative and qualitative consistency.</a:t>
            </a:r>
          </a:p>
        </p:txBody>
      </p:sp>
      <p:sp>
        <p:nvSpPr>
          <p:cNvPr id="10" name="Rectangle 9">
            <a:extLst>
              <a:ext uri="{FF2B5EF4-FFF2-40B4-BE49-F238E27FC236}">
                <a16:creationId xmlns:a16="http://schemas.microsoft.com/office/drawing/2014/main" id="{DDCB1047-F064-4761-BF41-141A258E220E}"/>
              </a:ext>
            </a:extLst>
          </p:cNvPr>
          <p:cNvSpPr/>
          <p:nvPr/>
        </p:nvSpPr>
        <p:spPr>
          <a:xfrm>
            <a:off x="5206189" y="2400553"/>
            <a:ext cx="2016000" cy="3636000"/>
          </a:xfrm>
          <a:prstGeom prst="rect">
            <a:avLst/>
          </a:prstGeom>
          <a:solidFill>
            <a:srgbClr val="E6EDF4"/>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tlCol="0" anchor="t"/>
          <a:lstStyle/>
          <a:p>
            <a:pPr eaLnBrk="0" fontAlgn="base" hangingPunct="0">
              <a:lnSpc>
                <a:spcPct val="114000"/>
              </a:lnSpc>
              <a:spcBef>
                <a:spcPct val="0"/>
              </a:spcBef>
              <a:spcAft>
                <a:spcPct val="0"/>
              </a:spcAft>
              <a:defRPr/>
            </a:pPr>
            <a:r>
              <a:rPr lang="en-GB" sz="1200">
                <a:solidFill>
                  <a:schemeClr val="tx1"/>
                </a:solidFill>
                <a:latin typeface="Whitney Semibold" pitchFamily="50" charset="0"/>
                <a:cs typeface="Arial" panose="020B0604020202020204" pitchFamily="34" charset="0"/>
              </a:rPr>
              <a:t>Scope Analysis</a:t>
            </a:r>
          </a:p>
          <a:p>
            <a:pPr eaLnBrk="0" fontAlgn="base" hangingPunct="0">
              <a:lnSpc>
                <a:spcPct val="114000"/>
              </a:lnSpc>
              <a:spcBef>
                <a:spcPct val="0"/>
              </a:spcBef>
              <a:spcAft>
                <a:spcPct val="0"/>
              </a:spcAft>
              <a:defRPr/>
            </a:pPr>
            <a:endParaRPr lang="en-GB" sz="1200">
              <a:solidFill>
                <a:schemeClr val="tx1"/>
              </a:solidFill>
              <a:latin typeface="Whitney Semibold" pitchFamily="50" charset="0"/>
              <a:cs typeface="Arial" panose="020B0604020202020204" pitchFamily="34" charset="0"/>
            </a:endParaRPr>
          </a:p>
          <a:p>
            <a:pPr eaLnBrk="0" fontAlgn="base" hangingPunct="0">
              <a:lnSpc>
                <a:spcPct val="114000"/>
              </a:lnSpc>
              <a:spcBef>
                <a:spcPct val="0"/>
              </a:spcBef>
              <a:spcAft>
                <a:spcPct val="0"/>
              </a:spcAft>
              <a:defRPr/>
            </a:pPr>
            <a:r>
              <a:rPr lang="en-US" sz="1100" err="1">
                <a:solidFill>
                  <a:schemeClr val="tx1"/>
                </a:solidFill>
                <a:latin typeface="Whitney Light" pitchFamily="50" charset="0"/>
                <a:cs typeface="Arial" panose="020B0604020202020204" pitchFamily="34" charset="0"/>
              </a:rPr>
              <a:t>specialises</a:t>
            </a:r>
            <a:r>
              <a:rPr lang="en-US" sz="1100">
                <a:solidFill>
                  <a:schemeClr val="tx1"/>
                </a:solidFill>
                <a:latin typeface="Whitney Light" pitchFamily="50" charset="0"/>
                <a:cs typeface="Arial" panose="020B0604020202020204" pitchFamily="34" charset="0"/>
              </a:rPr>
              <a:t> in the analysis and rating of mutual funds, alternative investment funds, asset management companies and certificate issuers. Scope Analysis offers opinion-driven and forward-looking risk-return research and monitors risks on an ongoing basis.</a:t>
            </a:r>
          </a:p>
        </p:txBody>
      </p:sp>
      <p:sp>
        <p:nvSpPr>
          <p:cNvPr id="11" name="Rectangle 10">
            <a:extLst>
              <a:ext uri="{FF2B5EF4-FFF2-40B4-BE49-F238E27FC236}">
                <a16:creationId xmlns:a16="http://schemas.microsoft.com/office/drawing/2014/main" id="{5F13D89A-9D1D-47F0-83CB-1B42D6B4265F}"/>
              </a:ext>
            </a:extLst>
          </p:cNvPr>
          <p:cNvSpPr/>
          <p:nvPr/>
        </p:nvSpPr>
        <p:spPr>
          <a:xfrm>
            <a:off x="7384907" y="2400552"/>
            <a:ext cx="2016000" cy="3636000"/>
          </a:xfrm>
          <a:prstGeom prst="rect">
            <a:avLst/>
          </a:prstGeom>
          <a:solidFill>
            <a:srgbClr val="E6EDF4"/>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tlCol="0" anchor="t"/>
          <a:lstStyle/>
          <a:p>
            <a:pPr eaLnBrk="0" fontAlgn="base" hangingPunct="0">
              <a:lnSpc>
                <a:spcPct val="114000"/>
              </a:lnSpc>
              <a:spcBef>
                <a:spcPct val="0"/>
              </a:spcBef>
              <a:spcAft>
                <a:spcPct val="0"/>
              </a:spcAft>
              <a:defRPr/>
            </a:pPr>
            <a:r>
              <a:rPr lang="en-GB" sz="1200">
                <a:solidFill>
                  <a:schemeClr val="tx1"/>
                </a:solidFill>
                <a:latin typeface="Whitney Semibold" pitchFamily="50" charset="0"/>
                <a:cs typeface="Arial" panose="020B0604020202020204" pitchFamily="34" charset="0"/>
              </a:rPr>
              <a:t>Scope Investor Services</a:t>
            </a:r>
          </a:p>
          <a:p>
            <a:pPr eaLnBrk="0" fontAlgn="base" hangingPunct="0">
              <a:lnSpc>
                <a:spcPct val="114000"/>
              </a:lnSpc>
              <a:spcBef>
                <a:spcPct val="0"/>
              </a:spcBef>
              <a:spcAft>
                <a:spcPct val="0"/>
              </a:spcAft>
              <a:defRPr/>
            </a:pPr>
            <a:endParaRPr lang="en-GB" sz="1200">
              <a:solidFill>
                <a:schemeClr val="tx1"/>
              </a:solidFill>
              <a:latin typeface="Whitney Semibold" pitchFamily="50" charset="0"/>
              <a:cs typeface="Arial" panose="020B0604020202020204" pitchFamily="34" charset="0"/>
            </a:endParaRPr>
          </a:p>
          <a:p>
            <a:pPr eaLnBrk="0" fontAlgn="base" hangingPunct="0">
              <a:lnSpc>
                <a:spcPct val="114000"/>
              </a:lnSpc>
              <a:spcBef>
                <a:spcPct val="0"/>
              </a:spcBef>
              <a:spcAft>
                <a:spcPct val="0"/>
              </a:spcAft>
              <a:defRPr/>
            </a:pPr>
            <a:r>
              <a:rPr lang="en-US" sz="1100">
                <a:solidFill>
                  <a:schemeClr val="tx1"/>
                </a:solidFill>
                <a:latin typeface="Whitney Light" pitchFamily="50" charset="0"/>
                <a:cs typeface="Arial" panose="020B0604020202020204" pitchFamily="34" charset="0"/>
              </a:rPr>
              <a:t>supports institutional investors with the selection of asset managers, funds and provides portfolio strategies for indirect investments. According to quantitative and qualitative criteria, funds from all asset classes, investing in securities and real assets, are considered in the selection process.</a:t>
            </a:r>
          </a:p>
        </p:txBody>
      </p:sp>
      <p:sp>
        <p:nvSpPr>
          <p:cNvPr id="12" name="Rectangle 11">
            <a:extLst>
              <a:ext uri="{FF2B5EF4-FFF2-40B4-BE49-F238E27FC236}">
                <a16:creationId xmlns:a16="http://schemas.microsoft.com/office/drawing/2014/main" id="{D66EB22B-63E1-4D18-89A4-BC88F784CC3C}"/>
              </a:ext>
            </a:extLst>
          </p:cNvPr>
          <p:cNvSpPr/>
          <p:nvPr/>
        </p:nvSpPr>
        <p:spPr>
          <a:xfrm>
            <a:off x="9563623" y="2400551"/>
            <a:ext cx="2016000" cy="3636000"/>
          </a:xfrm>
          <a:prstGeom prst="rect">
            <a:avLst/>
          </a:prstGeom>
          <a:solidFill>
            <a:srgbClr val="E6EDF4"/>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tlCol="0" anchor="t"/>
          <a:lstStyle/>
          <a:p>
            <a:pPr eaLnBrk="0" fontAlgn="base" hangingPunct="0">
              <a:lnSpc>
                <a:spcPct val="114000"/>
              </a:lnSpc>
              <a:spcBef>
                <a:spcPct val="0"/>
              </a:spcBef>
              <a:spcAft>
                <a:spcPct val="0"/>
              </a:spcAft>
              <a:defRPr/>
            </a:pPr>
            <a:r>
              <a:rPr lang="en-GB" sz="1200">
                <a:solidFill>
                  <a:schemeClr val="tx1"/>
                </a:solidFill>
                <a:latin typeface="Whitney Semibold" pitchFamily="50" charset="0"/>
                <a:cs typeface="Arial" panose="020B0604020202020204" pitchFamily="34" charset="0"/>
              </a:rPr>
              <a:t>Scope Insights</a:t>
            </a:r>
          </a:p>
          <a:p>
            <a:pPr eaLnBrk="0" fontAlgn="base" hangingPunct="0">
              <a:lnSpc>
                <a:spcPct val="114000"/>
              </a:lnSpc>
              <a:spcBef>
                <a:spcPct val="0"/>
              </a:spcBef>
              <a:spcAft>
                <a:spcPct val="0"/>
              </a:spcAft>
              <a:defRPr/>
            </a:pPr>
            <a:endParaRPr lang="en-GB" sz="1200">
              <a:solidFill>
                <a:schemeClr val="tx1"/>
              </a:solidFill>
              <a:latin typeface="Whitney Semibold" pitchFamily="50" charset="0"/>
              <a:cs typeface="Arial" panose="020B0604020202020204" pitchFamily="34" charset="0"/>
            </a:endParaRPr>
          </a:p>
          <a:p>
            <a:pPr eaLnBrk="0" fontAlgn="base" hangingPunct="0">
              <a:lnSpc>
                <a:spcPct val="114000"/>
              </a:lnSpc>
              <a:spcBef>
                <a:spcPct val="0"/>
              </a:spcBef>
              <a:spcAft>
                <a:spcPct val="0"/>
              </a:spcAft>
              <a:defRPr/>
            </a:pPr>
            <a:r>
              <a:rPr lang="en-US" sz="1100" err="1">
                <a:solidFill>
                  <a:schemeClr val="tx1"/>
                </a:solidFill>
                <a:latin typeface="Whitney Light" pitchFamily="50" charset="0"/>
                <a:cs typeface="Arial" panose="020B0604020202020204" pitchFamily="34" charset="0"/>
              </a:rPr>
              <a:t>specialises</a:t>
            </a:r>
            <a:r>
              <a:rPr lang="en-US" sz="1100">
                <a:solidFill>
                  <a:schemeClr val="tx1"/>
                </a:solidFill>
                <a:latin typeface="Whitney Light" pitchFamily="50" charset="0"/>
                <a:cs typeface="Arial" panose="020B0604020202020204" pitchFamily="34" charset="0"/>
              </a:rPr>
              <a:t> in the preparation and distribution of market studies and comparative analyses in the field of investments, with a focus on commenting on and assessing the markets for bank bonds, corporate bonds and debt securities issued by public-sector issuers.</a:t>
            </a:r>
          </a:p>
        </p:txBody>
      </p:sp>
      <p:sp>
        <p:nvSpPr>
          <p:cNvPr id="13" name="Slide Number Placeholder 2">
            <a:extLst>
              <a:ext uri="{FF2B5EF4-FFF2-40B4-BE49-F238E27FC236}">
                <a16:creationId xmlns:a16="http://schemas.microsoft.com/office/drawing/2014/main" id="{3727B6CF-E126-4A12-95B3-5BC86753AAB3}"/>
              </a:ext>
            </a:extLst>
          </p:cNvPr>
          <p:cNvSpPr txBox="1">
            <a:spLocks/>
          </p:cNvSpPr>
          <p:nvPr/>
        </p:nvSpPr>
        <p:spPr>
          <a:xfrm>
            <a:off x="9029700" y="6356350"/>
            <a:ext cx="2743200" cy="365125"/>
          </a:xfrm>
          <a:prstGeom prst="rect">
            <a:avLst/>
          </a:prstGeom>
        </p:spPr>
        <p:txBody>
          <a:bodyPr vert="horz" lIns="91440" tIns="45720" rIns="91440" bIns="45720" rtlCol="0" anchor="ctr"/>
          <a:lstStyle>
            <a:defPPr>
              <a:defRPr lang="en-S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522CA365-FC2F-4C86-A83D-F638D37BEAE6}" type="slidenum">
              <a:rPr lang="de-DE" altLang="de-DE" sz="1000" smtClean="0">
                <a:solidFill>
                  <a:srgbClr val="5F6062"/>
                </a:solidFill>
                <a:latin typeface="Whitney Light" pitchFamily="50" charset="0"/>
                <a:cs typeface="Arial" panose="020B0604020202020204" pitchFamily="34" charset="0"/>
              </a:rPr>
              <a:pPr>
                <a:defRPr/>
              </a:pPr>
              <a:t>14</a:t>
            </a:fld>
            <a:endParaRPr lang="de-DE" altLang="de-DE" sz="1000">
              <a:solidFill>
                <a:srgbClr val="5F6062"/>
              </a:solidFill>
              <a:latin typeface="Whitney Light" pitchFamily="50" charset="0"/>
              <a:cs typeface="Arial" panose="020B0604020202020204" pitchFamily="34" charset="0"/>
            </a:endParaRPr>
          </a:p>
        </p:txBody>
      </p:sp>
    </p:spTree>
    <p:extLst>
      <p:ext uri="{BB962C8B-B14F-4D97-AF65-F5344CB8AC3E}">
        <p14:creationId xmlns:p14="http://schemas.microsoft.com/office/powerpoint/2010/main" val="32756489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C1E56A3C-318E-40A0-9898-AB7320BC436A}"/>
              </a:ext>
            </a:extLst>
          </p:cNvPr>
          <p:cNvSpPr>
            <a:spLocks noGrp="1"/>
          </p:cNvSpPr>
          <p:nvPr>
            <p:ph type="body" sz="quarter" idx="13"/>
          </p:nvPr>
        </p:nvSpPr>
        <p:spPr/>
        <p:txBody>
          <a:bodyPr anchor="ctr" anchorCtr="0">
            <a:normAutofit/>
          </a:bodyPr>
          <a:lstStyle/>
          <a:p>
            <a:r>
              <a:rPr lang="en-US">
                <a:solidFill>
                  <a:schemeClr val="tx1">
                    <a:lumMod val="75000"/>
                    <a:lumOff val="25000"/>
                  </a:schemeClr>
                </a:solidFill>
              </a:rPr>
              <a:t>Disclaimer</a:t>
            </a:r>
          </a:p>
        </p:txBody>
      </p:sp>
      <p:sp>
        <p:nvSpPr>
          <p:cNvPr id="8" name="Textfeld 7">
            <a:extLst>
              <a:ext uri="{FF2B5EF4-FFF2-40B4-BE49-F238E27FC236}">
                <a16:creationId xmlns:a16="http://schemas.microsoft.com/office/drawing/2014/main" id="{E21D5E1B-9F26-4998-B85E-4E018102CEF6}"/>
              </a:ext>
            </a:extLst>
          </p:cNvPr>
          <p:cNvSpPr txBox="1"/>
          <p:nvPr/>
        </p:nvSpPr>
        <p:spPr>
          <a:xfrm>
            <a:off x="745958" y="1434796"/>
            <a:ext cx="10990042" cy="4644055"/>
          </a:xfrm>
          <a:prstGeom prst="rect">
            <a:avLst/>
          </a:prstGeom>
          <a:noFill/>
        </p:spPr>
        <p:txBody>
          <a:bodyPr wrap="square" numCol="2" spcCol="180000" rtlCol="0">
            <a:noAutofit/>
          </a:bodyPr>
          <a:lstStyle/>
          <a:p>
            <a:pPr algn="just" hangingPunct="0">
              <a:spcAft>
                <a:spcPts val="500"/>
              </a:spcAft>
              <a:defRPr/>
            </a:pPr>
            <a:r>
              <a:rPr lang="en-GB" sz="1151" kern="0">
                <a:solidFill>
                  <a:prstClr val="black"/>
                </a:solidFill>
                <a:latin typeface="Whitney Light" pitchFamily="50" charset="0"/>
                <a:ea typeface="Calibri" panose="020F0502020204030204" pitchFamily="34" charset="0"/>
                <a:cs typeface="Arial" panose="020B0604020202020204" pitchFamily="34" charset="0"/>
                <a:sym typeface="Arial"/>
              </a:rPr>
              <a:t>“Scope Group” or “Scope” refers to the holding company “Scope SE &amp; Co. KGaA” and its subsidiaries “Scope Ratings GmbH” or “Scope Ratings”, “Scope Risk Solutions GmbH” or “Scope Risk Solutions”, “Scope Analysis GmbH” or “Scope Analysis”, “Scope Investor Services GmbH” or “Scope Investor Services” as well as “Scope Insights GmbH” or “Scope Insights”, all headquartered in Lennéstraße 5, D-10785 Berlin, Germany. All entities are referred to as “Scope” hereinafter.</a:t>
            </a:r>
          </a:p>
          <a:p>
            <a:pPr algn="just" hangingPunct="0">
              <a:spcAft>
                <a:spcPts val="500"/>
              </a:spcAft>
              <a:defRPr/>
            </a:pPr>
            <a:r>
              <a:rPr lang="en-GB" sz="1151" kern="0">
                <a:solidFill>
                  <a:prstClr val="black"/>
                </a:solidFill>
                <a:latin typeface="Whitney Light" pitchFamily="50" charset="0"/>
                <a:ea typeface="Calibri" panose="020F0502020204030204" pitchFamily="34" charset="0"/>
                <a:cs typeface="Arial" panose="020B0604020202020204" pitchFamily="34" charset="0"/>
                <a:sym typeface="Arial"/>
              </a:rPr>
              <a:t>This presentation contains data and information of all types, which are subject to copyright and/or trademark laws in favour of “Scope” or in individual cases also in favour of third parties and/or companies. The latter is, especially, the case where in terms of i.e. “selected key clients”, “mandates” and/or “track record” the name of the respective (ex-)client of Scope and its trademark and/or company logo is shown for informative and promotional purposes.</a:t>
            </a:r>
            <a:endParaRPr lang="de-DE" sz="1151" kern="0">
              <a:solidFill>
                <a:prstClr val="black"/>
              </a:solidFill>
              <a:latin typeface="Whitney Light" pitchFamily="50" charset="0"/>
              <a:ea typeface="Calibri" panose="020F0502020204030204" pitchFamily="34" charset="0"/>
              <a:cs typeface="Arial" panose="020B0604020202020204" pitchFamily="34" charset="0"/>
              <a:sym typeface="Arial"/>
            </a:endParaRPr>
          </a:p>
          <a:p>
            <a:pPr algn="just" hangingPunct="0">
              <a:spcAft>
                <a:spcPts val="500"/>
              </a:spcAft>
              <a:defRPr/>
            </a:pPr>
            <a:r>
              <a:rPr lang="en-GB" sz="1151" kern="0">
                <a:solidFill>
                  <a:prstClr val="black"/>
                </a:solidFill>
                <a:latin typeface="Whitney Light" pitchFamily="50" charset="0"/>
                <a:ea typeface="Calibri" panose="020F0502020204030204" pitchFamily="34" charset="0"/>
                <a:cs typeface="Arial" panose="020B0604020202020204" pitchFamily="34" charset="0"/>
                <a:sym typeface="Arial"/>
              </a:rPr>
              <a:t>This presentation does not purport to be exhaustive and does not assume any liability for its correctness. Scope therefore does not make any representations or guarantees for the correctness and completeness of the information provided in the presentation.</a:t>
            </a:r>
            <a:endParaRPr lang="de-DE" sz="1151" kern="0">
              <a:solidFill>
                <a:prstClr val="black"/>
              </a:solidFill>
              <a:latin typeface="Whitney Light" pitchFamily="50" charset="0"/>
              <a:ea typeface="Calibri" panose="020F0502020204030204" pitchFamily="34" charset="0"/>
              <a:cs typeface="Arial" panose="020B0604020202020204" pitchFamily="34" charset="0"/>
              <a:sym typeface="Arial"/>
            </a:endParaRPr>
          </a:p>
          <a:p>
            <a:pPr algn="just" hangingPunct="0">
              <a:spcAft>
                <a:spcPts val="500"/>
              </a:spcAft>
              <a:defRPr/>
            </a:pPr>
            <a:r>
              <a:rPr lang="en-GB" sz="1151" kern="0">
                <a:solidFill>
                  <a:prstClr val="black"/>
                </a:solidFill>
                <a:latin typeface="Whitney Light" pitchFamily="50" charset="0"/>
                <a:ea typeface="Calibri" panose="020F0502020204030204" pitchFamily="34" charset="0"/>
                <a:cs typeface="Arial" panose="020B0604020202020204" pitchFamily="34" charset="0"/>
                <a:sym typeface="Arial"/>
              </a:rPr>
              <a:t>The information and data supporting Scope’s products as i.e. reports, research, opinions in general and, especially, ratings, rating reports, rating opinions and related research and credit opinions originate from sources Scope considers to be reliable and accurate. Scope cannot, however, independently verify the reliability and accuracy of the information and data.</a:t>
            </a:r>
          </a:p>
          <a:p>
            <a:pPr algn="just" hangingPunct="0">
              <a:spcAft>
                <a:spcPts val="500"/>
              </a:spcAft>
              <a:defRPr/>
            </a:pPr>
            <a:r>
              <a:rPr lang="en-GB" sz="1151" kern="0">
                <a:solidFill>
                  <a:prstClr val="black"/>
                </a:solidFill>
                <a:latin typeface="Whitney Light" pitchFamily="50" charset="0"/>
                <a:ea typeface="Calibri" panose="020F0502020204030204" pitchFamily="34" charset="0"/>
                <a:cs typeface="Arial" panose="020B0604020202020204" pitchFamily="34" charset="0"/>
                <a:sym typeface="Arial"/>
              </a:rPr>
              <a:t>Scope’s products as i.e. reports, research, opinions in general, and, especially ratings, rating reports, rating opinions, or related research and credit opinions are provided “as is” without any representation or warranty of any kind. Ratings and other related credit opinions issued by Scope are, and have to be viewed by any party, as opinions on relative credit risk and not as a statement of fact or recommendation to purchase, hold or sell securities. Past performance does not necessarily predict future results.</a:t>
            </a:r>
          </a:p>
          <a:p>
            <a:pPr algn="just" hangingPunct="0">
              <a:spcAft>
                <a:spcPts val="500"/>
              </a:spcAft>
              <a:defRPr/>
            </a:pPr>
            <a:r>
              <a:rPr lang="en-GB" sz="1151" kern="0">
                <a:solidFill>
                  <a:prstClr val="black"/>
                </a:solidFill>
                <a:latin typeface="Whitney Light" pitchFamily="50" charset="0"/>
                <a:ea typeface="Calibri" panose="020F0502020204030204" pitchFamily="34" charset="0"/>
                <a:cs typeface="Arial" panose="020B0604020202020204" pitchFamily="34" charset="0"/>
                <a:sym typeface="Arial"/>
              </a:rPr>
              <a:t>Any report issued by Scope is not a prospectus or similar document related to a debt security or issuing entity. Scope issues credit ratings and related research and opinions with the understanding and expectation that parties using them will assess independently the suitability of each security for investment or transaction purposes.</a:t>
            </a:r>
          </a:p>
          <a:p>
            <a:pPr algn="just" hangingPunct="0">
              <a:spcAft>
                <a:spcPts val="500"/>
              </a:spcAft>
              <a:defRPr/>
            </a:pPr>
            <a:r>
              <a:rPr lang="en-GB" sz="1151" kern="0">
                <a:solidFill>
                  <a:prstClr val="black"/>
                </a:solidFill>
                <a:latin typeface="Whitney Light" pitchFamily="50" charset="0"/>
                <a:ea typeface="Calibri" panose="020F0502020204030204" pitchFamily="34" charset="0"/>
                <a:cs typeface="Arial" panose="020B0604020202020204" pitchFamily="34" charset="0"/>
                <a:sym typeface="Arial"/>
              </a:rPr>
              <a:t>Scope’s credit ratings address relative credit risk, they do not address other risks such as market, liquidity, legal, or volatility. Scope is not liable for any losses, claims, damages, costs or injury (including, without limitation, legal fees) of whatever nature arising from or in connection with (i) any incomplete, inaccurate or out-of-date information and/or documentation provided to Scope, and/or (ii) any information and/or documentation provided to Scope without authorization.</a:t>
            </a:r>
            <a:endParaRPr lang="de-DE" sz="1151" kern="0">
              <a:solidFill>
                <a:prstClr val="black"/>
              </a:solidFill>
              <a:latin typeface="Whitney Light" pitchFamily="50" charset="0"/>
              <a:ea typeface="Calibri" panose="020F0502020204030204" pitchFamily="34" charset="0"/>
              <a:cs typeface="Arial" panose="020B0604020202020204" pitchFamily="34" charset="0"/>
              <a:sym typeface="Arial"/>
            </a:endParaRPr>
          </a:p>
          <a:p>
            <a:pPr algn="just" hangingPunct="0">
              <a:spcAft>
                <a:spcPts val="500"/>
              </a:spcAft>
              <a:defRPr/>
            </a:pPr>
            <a:r>
              <a:rPr lang="en-GB" sz="1151" kern="0">
                <a:solidFill>
                  <a:prstClr val="black"/>
                </a:solidFill>
                <a:latin typeface="Whitney Light" pitchFamily="50" charset="0"/>
                <a:ea typeface="Calibri" panose="020F0502020204030204" pitchFamily="34" charset="0"/>
                <a:cs typeface="Arial" panose="020B0604020202020204" pitchFamily="34" charset="0"/>
                <a:sym typeface="Arial"/>
              </a:rPr>
              <a:t>Scope also assumes no liability for the information underlying the sources of third parties to which this presentation refers to at the affected point of the presentation described therein as “source”.</a:t>
            </a:r>
          </a:p>
          <a:p>
            <a:pPr algn="just" hangingPunct="0">
              <a:spcAft>
                <a:spcPts val="500"/>
              </a:spcAft>
              <a:defRPr/>
            </a:pPr>
            <a:r>
              <a:rPr lang="en-US" sz="1151" kern="0">
                <a:solidFill>
                  <a:prstClr val="black"/>
                </a:solidFill>
                <a:latin typeface="Whitney Light" pitchFamily="50" charset="0"/>
                <a:cs typeface="Arial" panose="020B0604020202020204" pitchFamily="34" charset="0"/>
                <a:sym typeface="Arial"/>
              </a:rPr>
              <a:t>This document does not constitute an offer. All the prices indicated are subject to VAT at the prevailing rate.</a:t>
            </a:r>
            <a:endParaRPr lang="de-DE" sz="1151" kern="0">
              <a:solidFill>
                <a:prstClr val="black"/>
              </a:solidFill>
              <a:latin typeface="Whitney Light" pitchFamily="50" charset="0"/>
              <a:cs typeface="Arial" panose="020B0604020202020204" pitchFamily="34" charset="0"/>
              <a:sym typeface="Arial"/>
            </a:endParaRPr>
          </a:p>
          <a:p>
            <a:pPr algn="just" hangingPunct="0">
              <a:spcAft>
                <a:spcPts val="500"/>
              </a:spcAft>
              <a:defRPr/>
            </a:pPr>
            <a:r>
              <a:rPr lang="en-GB" sz="1151" kern="0">
                <a:solidFill>
                  <a:prstClr val="black"/>
                </a:solidFill>
                <a:latin typeface="Whitney Light" pitchFamily="50" charset="0"/>
                <a:ea typeface="Calibri" panose="020F0502020204030204" pitchFamily="34" charset="0"/>
                <a:cs typeface="Arial" panose="020B0604020202020204" pitchFamily="34" charset="0"/>
                <a:sym typeface="Arial"/>
              </a:rPr>
              <a:t>If you should have any further questions on the topics discussed here, please contact Scope Group, Lennéstraße 5, 10785 Berlin, Germany, Phone +49 30 27891-0.</a:t>
            </a:r>
            <a:endParaRPr lang="de-DE" sz="1151" kern="0">
              <a:solidFill>
                <a:prstClr val="black"/>
              </a:solidFill>
              <a:latin typeface="Whitney Light" pitchFamily="50" charset="0"/>
              <a:cs typeface="Arial"/>
              <a:sym typeface="Arial"/>
            </a:endParaRPr>
          </a:p>
        </p:txBody>
      </p:sp>
      <p:sp>
        <p:nvSpPr>
          <p:cNvPr id="5" name="Slide Number Placeholder 2">
            <a:extLst>
              <a:ext uri="{FF2B5EF4-FFF2-40B4-BE49-F238E27FC236}">
                <a16:creationId xmlns:a16="http://schemas.microsoft.com/office/drawing/2014/main" id="{CD72C423-BF48-4849-993F-0E4F843A39D8}"/>
              </a:ext>
            </a:extLst>
          </p:cNvPr>
          <p:cNvSpPr txBox="1">
            <a:spLocks/>
          </p:cNvSpPr>
          <p:nvPr/>
        </p:nvSpPr>
        <p:spPr>
          <a:xfrm>
            <a:off x="9029700" y="6356350"/>
            <a:ext cx="2743200" cy="365125"/>
          </a:xfrm>
          <a:prstGeom prst="rect">
            <a:avLst/>
          </a:prstGeom>
        </p:spPr>
        <p:txBody>
          <a:bodyPr vert="horz" lIns="91440" tIns="45720" rIns="91440" bIns="45720" rtlCol="0" anchor="ctr"/>
          <a:lstStyle>
            <a:defPPr>
              <a:defRPr lang="en-S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522CA365-FC2F-4C86-A83D-F638D37BEAE6}" type="slidenum">
              <a:rPr lang="de-DE" altLang="de-DE" sz="1000" smtClean="0">
                <a:solidFill>
                  <a:srgbClr val="5F6062"/>
                </a:solidFill>
                <a:latin typeface="Whitney Light" pitchFamily="50" charset="0"/>
                <a:cs typeface="Arial" panose="020B0604020202020204" pitchFamily="34" charset="0"/>
              </a:rPr>
              <a:pPr>
                <a:defRPr/>
              </a:pPr>
              <a:t>15</a:t>
            </a:fld>
            <a:endParaRPr lang="de-DE" altLang="de-DE" sz="1000">
              <a:solidFill>
                <a:srgbClr val="5F6062"/>
              </a:solidFill>
              <a:latin typeface="Whitney Light" pitchFamily="50" charset="0"/>
              <a:cs typeface="Arial" panose="020B0604020202020204" pitchFamily="34" charset="0"/>
            </a:endParaRPr>
          </a:p>
        </p:txBody>
      </p:sp>
    </p:spTree>
    <p:extLst>
      <p:ext uri="{BB962C8B-B14F-4D97-AF65-F5344CB8AC3E}">
        <p14:creationId xmlns:p14="http://schemas.microsoft.com/office/powerpoint/2010/main" val="3741051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19BC3B4-A96D-3867-9B85-777F81CC481A}"/>
              </a:ext>
            </a:extLst>
          </p:cNvPr>
          <p:cNvSpPr>
            <a:spLocks noGrp="1"/>
          </p:cNvSpPr>
          <p:nvPr>
            <p:ph type="body" sz="quarter" idx="13"/>
          </p:nvPr>
        </p:nvSpPr>
        <p:spPr/>
        <p:txBody>
          <a:bodyPr/>
          <a:lstStyle/>
          <a:p>
            <a:r>
              <a:rPr lang="en-US" dirty="0">
                <a:solidFill>
                  <a:srgbClr val="404040"/>
                </a:solidFill>
              </a:rPr>
              <a:t>Italy’s credit outlook after the elections</a:t>
            </a:r>
          </a:p>
        </p:txBody>
      </p:sp>
      <p:sp>
        <p:nvSpPr>
          <p:cNvPr id="3" name="Text Placeholder 2">
            <a:extLst>
              <a:ext uri="{FF2B5EF4-FFF2-40B4-BE49-F238E27FC236}">
                <a16:creationId xmlns:a16="http://schemas.microsoft.com/office/drawing/2014/main" id="{1E65E61F-1A38-C95B-E1C1-CB0A810B89B5}"/>
              </a:ext>
            </a:extLst>
          </p:cNvPr>
          <p:cNvSpPr>
            <a:spLocks noGrp="1"/>
          </p:cNvSpPr>
          <p:nvPr>
            <p:ph type="body" sz="quarter" idx="14"/>
          </p:nvPr>
        </p:nvSpPr>
        <p:spPr>
          <a:xfrm>
            <a:off x="825503" y="1836706"/>
            <a:ext cx="10935129" cy="4437094"/>
          </a:xfrm>
          <a:solidFill>
            <a:srgbClr val="E6EDF4"/>
          </a:solidFill>
        </p:spPr>
        <p:txBody>
          <a:bodyPr>
            <a:normAutofit/>
          </a:bodyPr>
          <a:lstStyle/>
          <a:p>
            <a:r>
              <a:rPr lang="en-US" sz="1800" dirty="0"/>
              <a:t>We expect broad </a:t>
            </a:r>
            <a:r>
              <a:rPr lang="en-DE" sz="1800" dirty="0"/>
              <a:t>economic and fiscal </a:t>
            </a:r>
            <a:r>
              <a:rPr lang="en-US" sz="1800" dirty="0"/>
              <a:t>policy continuity after the elections</a:t>
            </a:r>
          </a:p>
          <a:p>
            <a:pPr lvl="1"/>
            <a:r>
              <a:rPr lang="en-US" sz="1600" dirty="0"/>
              <a:t>The new government will likely be led by </a:t>
            </a:r>
            <a:r>
              <a:rPr lang="en-US" sz="1600" dirty="0" err="1"/>
              <a:t>Giorgia</a:t>
            </a:r>
            <a:r>
              <a:rPr lang="en-US" sz="1600" dirty="0"/>
              <a:t> </a:t>
            </a:r>
            <a:r>
              <a:rPr lang="en-US" sz="1600" dirty="0" err="1"/>
              <a:t>Meloni’s</a:t>
            </a:r>
            <a:r>
              <a:rPr lang="en-US" sz="1600" dirty="0"/>
              <a:t> far-right Fratelli </a:t>
            </a:r>
            <a:r>
              <a:rPr lang="en-US" sz="1600" dirty="0" err="1"/>
              <a:t>d’Italia</a:t>
            </a:r>
            <a:r>
              <a:rPr lang="en-US" sz="1600" dirty="0"/>
              <a:t> party and enjoy </a:t>
            </a:r>
            <a:r>
              <a:rPr lang="en-DE" sz="1600" dirty="0"/>
              <a:t>a comfortable</a:t>
            </a:r>
            <a:r>
              <a:rPr lang="en-US" sz="1600" dirty="0"/>
              <a:t> majority</a:t>
            </a:r>
          </a:p>
          <a:p>
            <a:pPr lvl="1"/>
            <a:r>
              <a:rPr lang="en-DE" sz="1600" dirty="0"/>
              <a:t>Coalition’s success provides big incentive for relative government stability</a:t>
            </a:r>
          </a:p>
          <a:p>
            <a:pPr lvl="1"/>
            <a:r>
              <a:rPr lang="en-US" sz="1600" dirty="0"/>
              <a:t>Political, institutional and financial constraint</a:t>
            </a:r>
            <a:r>
              <a:rPr lang="en-DE" sz="1600" dirty="0"/>
              <a:t>s likely to prevent </a:t>
            </a:r>
            <a:r>
              <a:rPr lang="en-US" sz="1600" dirty="0"/>
              <a:t>unorthodox economic and fiscal policies</a:t>
            </a:r>
          </a:p>
          <a:p>
            <a:r>
              <a:rPr lang="en-US" sz="1800" dirty="0"/>
              <a:t>European support remains key anchor for Italy’s </a:t>
            </a:r>
            <a:r>
              <a:rPr lang="en-DE" sz="1800" dirty="0"/>
              <a:t>BBB+/Stable </a:t>
            </a:r>
            <a:r>
              <a:rPr lang="en-US" sz="1800" dirty="0"/>
              <a:t>ratings</a:t>
            </a:r>
          </a:p>
          <a:p>
            <a:pPr lvl="1"/>
            <a:r>
              <a:rPr lang="en-US" sz="1600" dirty="0"/>
              <a:t>ECB continue</a:t>
            </a:r>
            <a:r>
              <a:rPr lang="en-DE" sz="1600" dirty="0"/>
              <a:t>s</a:t>
            </a:r>
            <a:r>
              <a:rPr lang="en-US" sz="1600" dirty="0"/>
              <a:t> to play crucial </a:t>
            </a:r>
            <a:r>
              <a:rPr lang="en-DE" sz="1600" dirty="0"/>
              <a:t>stabilisation </a:t>
            </a:r>
            <a:r>
              <a:rPr lang="en-US" sz="1600" dirty="0"/>
              <a:t>role in Italy’s sovereign bond markets as main creditor and backstop</a:t>
            </a:r>
          </a:p>
          <a:p>
            <a:pPr lvl="1"/>
            <a:r>
              <a:rPr lang="en-US" sz="1600" dirty="0"/>
              <a:t>NGEU funding provide</a:t>
            </a:r>
            <a:r>
              <a:rPr lang="en-DE" sz="1600" dirty="0"/>
              <a:t>s</a:t>
            </a:r>
            <a:r>
              <a:rPr lang="en-US" sz="1600" dirty="0"/>
              <a:t> substantial boost to economic growth and </a:t>
            </a:r>
            <a:r>
              <a:rPr lang="en-DE" sz="1600" dirty="0"/>
              <a:t>incentives to sustain the </a:t>
            </a:r>
            <a:r>
              <a:rPr lang="en-US" sz="1600" dirty="0"/>
              <a:t>reform </a:t>
            </a:r>
            <a:r>
              <a:rPr lang="en-DE" sz="1600" dirty="0"/>
              <a:t>agenda</a:t>
            </a:r>
            <a:endParaRPr lang="en-US" sz="1600" dirty="0"/>
          </a:p>
          <a:p>
            <a:r>
              <a:rPr lang="en-US" sz="1800" dirty="0"/>
              <a:t>Economic outlook resilient but structurally weak</a:t>
            </a:r>
          </a:p>
          <a:p>
            <a:pPr lvl="1"/>
            <a:r>
              <a:rPr lang="en-US" sz="1600" dirty="0"/>
              <a:t>The Italian economy is proving resilient to the energy shock, gas diversification strategies should avoid shortage risks</a:t>
            </a:r>
          </a:p>
          <a:p>
            <a:pPr lvl="1"/>
            <a:r>
              <a:rPr lang="en-US" sz="1600" dirty="0"/>
              <a:t>Italy’s </a:t>
            </a:r>
            <a:r>
              <a:rPr lang="en-DE" sz="1600" dirty="0"/>
              <a:t>medium-term growth </a:t>
            </a:r>
            <a:r>
              <a:rPr lang="en-US" sz="1600" dirty="0"/>
              <a:t>outlook remains constrained by major bottlenecks</a:t>
            </a:r>
            <a:r>
              <a:rPr lang="en-DE" sz="1600" dirty="0"/>
              <a:t> (low productivity, labour market, ageing)</a:t>
            </a:r>
          </a:p>
          <a:p>
            <a:r>
              <a:rPr lang="en-US" sz="1800" dirty="0"/>
              <a:t>Fiscal space challenged by </a:t>
            </a:r>
            <a:r>
              <a:rPr lang="en-DE" sz="1800" dirty="0"/>
              <a:t>high public debt, </a:t>
            </a:r>
            <a:r>
              <a:rPr lang="en-US" sz="1800" dirty="0"/>
              <a:t>rising rates, </a:t>
            </a:r>
            <a:r>
              <a:rPr lang="en-DE" sz="1800" dirty="0"/>
              <a:t>and </a:t>
            </a:r>
            <a:r>
              <a:rPr lang="en-US" sz="1800" dirty="0"/>
              <a:t>ageing-related spending pressures</a:t>
            </a:r>
          </a:p>
          <a:p>
            <a:pPr lvl="1"/>
            <a:r>
              <a:rPr lang="en-US" sz="1600" dirty="0"/>
              <a:t>A </a:t>
            </a:r>
            <a:r>
              <a:rPr lang="en-DE" sz="1600" dirty="0"/>
              <a:t>strong</a:t>
            </a:r>
            <a:r>
              <a:rPr lang="en-US" sz="1600" dirty="0"/>
              <a:t> budget recovery </a:t>
            </a:r>
            <a:r>
              <a:rPr lang="en-DE" sz="1600" dirty="0"/>
              <a:t>allows the government to shoulder </a:t>
            </a:r>
            <a:r>
              <a:rPr lang="en-US" sz="1600" dirty="0"/>
              <a:t>the costs of the energy crisis without increasing borrowing</a:t>
            </a:r>
          </a:p>
          <a:p>
            <a:pPr lvl="1"/>
            <a:r>
              <a:rPr lang="en-US" sz="1600" dirty="0"/>
              <a:t>Rising debt servicing costs will </a:t>
            </a:r>
            <a:r>
              <a:rPr lang="en-DE" sz="1600" dirty="0"/>
              <a:t>significantly</a:t>
            </a:r>
            <a:r>
              <a:rPr lang="en-US" sz="1600" dirty="0"/>
              <a:t> erode fiscal space</a:t>
            </a:r>
            <a:r>
              <a:rPr lang="en-DE" sz="1600" dirty="0"/>
              <a:t>; coalition’s proposals unlike</a:t>
            </a:r>
            <a:r>
              <a:rPr lang="en-US" sz="1600" dirty="0"/>
              <a:t>l</a:t>
            </a:r>
            <a:r>
              <a:rPr lang="en-DE" sz="1600" dirty="0"/>
              <a:t>y to be implemented</a:t>
            </a:r>
            <a:endParaRPr lang="en-US" sz="1600" dirty="0"/>
          </a:p>
          <a:p>
            <a:pPr lvl="1"/>
            <a:r>
              <a:rPr lang="en-US" sz="1600" dirty="0"/>
              <a:t>Very high debt</a:t>
            </a:r>
            <a:r>
              <a:rPr lang="en-DE" sz="1600" dirty="0"/>
              <a:t> and</a:t>
            </a:r>
            <a:r>
              <a:rPr lang="en-US" sz="1600" dirty="0"/>
              <a:t> ageing costs</a:t>
            </a:r>
            <a:r>
              <a:rPr lang="en-DE" sz="1600" dirty="0"/>
              <a:t> key credit constraints and vulnerabilities </a:t>
            </a:r>
            <a:r>
              <a:rPr lang="en-US" sz="1600" dirty="0"/>
              <a:t>over the long term</a:t>
            </a:r>
            <a:endParaRPr lang="LID4096" sz="1600" dirty="0"/>
          </a:p>
        </p:txBody>
      </p:sp>
      <p:sp>
        <p:nvSpPr>
          <p:cNvPr id="4" name="TextBox 3">
            <a:extLst>
              <a:ext uri="{FF2B5EF4-FFF2-40B4-BE49-F238E27FC236}">
                <a16:creationId xmlns:a16="http://schemas.microsoft.com/office/drawing/2014/main" id="{0DF6D8F7-3F88-142C-520E-A3B2F91EFF11}"/>
              </a:ext>
            </a:extLst>
          </p:cNvPr>
          <p:cNvSpPr txBox="1"/>
          <p:nvPr/>
        </p:nvSpPr>
        <p:spPr>
          <a:xfrm>
            <a:off x="825503" y="1312333"/>
            <a:ext cx="10910497" cy="369332"/>
          </a:xfrm>
          <a:prstGeom prst="rect">
            <a:avLst/>
          </a:prstGeom>
          <a:solidFill>
            <a:srgbClr val="004D8F"/>
          </a:solidFill>
        </p:spPr>
        <p:txBody>
          <a:bodyPr wrap="square" rtlCol="0">
            <a:spAutoFit/>
          </a:bodyPr>
          <a:lstStyle/>
          <a:p>
            <a:r>
              <a:rPr lang="en-US" b="1" dirty="0">
                <a:solidFill>
                  <a:schemeClr val="bg1"/>
                </a:solidFill>
                <a:highlight>
                  <a:srgbClr val="004D8F"/>
                </a:highlight>
                <a:latin typeface="Whitney Light" pitchFamily="50" charset="0"/>
              </a:rPr>
              <a:t>Executive Summary</a:t>
            </a:r>
            <a:endParaRPr lang="LID4096" b="1" dirty="0">
              <a:solidFill>
                <a:schemeClr val="bg1"/>
              </a:solidFill>
              <a:highlight>
                <a:srgbClr val="004D8F"/>
              </a:highlight>
              <a:latin typeface="Whitney Light" pitchFamily="50" charset="0"/>
            </a:endParaRPr>
          </a:p>
        </p:txBody>
      </p:sp>
    </p:spTree>
    <p:extLst>
      <p:ext uri="{BB962C8B-B14F-4D97-AF65-F5344CB8AC3E}">
        <p14:creationId xmlns:p14="http://schemas.microsoft.com/office/powerpoint/2010/main" val="3379311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8" name="Textplatzhalter 1"/>
          <p:cNvSpPr>
            <a:spLocks noGrp="1"/>
          </p:cNvSpPr>
          <p:nvPr>
            <p:ph type="body" sz="quarter" idx="13"/>
          </p:nvPr>
        </p:nvSpPr>
        <p:spPr>
          <a:xfrm>
            <a:off x="1656000" y="411168"/>
            <a:ext cx="10116000" cy="746125"/>
          </a:xfrm>
          <a:ln w="3175">
            <a:miter lim="800000"/>
            <a:headEnd/>
            <a:tailEnd/>
          </a:ln>
        </p:spPr>
        <p:txBody>
          <a:bodyPr>
            <a:normAutofit/>
          </a:bodyPr>
          <a:lstStyle/>
          <a:p>
            <a:r>
              <a:rPr lang="en-US" dirty="0"/>
              <a:t>Italy’s credit outlook after the elections</a:t>
            </a:r>
            <a:endParaRPr lang="en-US"/>
          </a:p>
        </p:txBody>
      </p:sp>
      <p:sp>
        <p:nvSpPr>
          <p:cNvPr id="5" name="Content Placeholder 3">
            <a:extLst>
              <a:ext uri="{FF2B5EF4-FFF2-40B4-BE49-F238E27FC236}">
                <a16:creationId xmlns:a16="http://schemas.microsoft.com/office/drawing/2014/main" id="{40D9C259-C986-4146-A6A6-25D0ECDEB24B}"/>
              </a:ext>
            </a:extLst>
          </p:cNvPr>
          <p:cNvSpPr txBox="1">
            <a:spLocks/>
          </p:cNvSpPr>
          <p:nvPr/>
        </p:nvSpPr>
        <p:spPr>
          <a:xfrm>
            <a:off x="829733" y="1261533"/>
            <a:ext cx="10942267" cy="5094817"/>
          </a:xfrm>
          <a:prstGeom prst="rect">
            <a:avLst/>
          </a:prstGeom>
          <a:ln>
            <a:noFill/>
          </a:ln>
        </p:spPr>
        <p:txBody>
          <a:bodyPr/>
          <a:lstStyle>
            <a:lvl1pPr marL="0" marR="0" indent="0" algn="l" defTabSz="914400" rtl="0" eaLnBrk="1" fontAlgn="auto" latinLnBrk="0" hangingPunct="1">
              <a:lnSpc>
                <a:spcPct val="80000"/>
              </a:lnSpc>
              <a:spcBef>
                <a:spcPts val="1200"/>
              </a:spcBef>
              <a:spcAft>
                <a:spcPts val="300"/>
              </a:spcAft>
              <a:buClrTx/>
              <a:buSzTx/>
              <a:buFontTx/>
              <a:buNone/>
              <a:tabLst/>
              <a:defRPr kumimoji="0" lang="de-DE" sz="1800" b="1" i="0" u="none" strike="noStrike" kern="1200" cap="none" spc="0" normalizeH="0" baseline="0" dirty="0" smtClean="0">
                <a:ln>
                  <a:noFill/>
                </a:ln>
                <a:solidFill>
                  <a:srgbClr val="004D8F"/>
                </a:solidFill>
                <a:effectLst/>
                <a:uLnTx/>
                <a:uFillTx/>
                <a:latin typeface="+mn-lt"/>
                <a:ea typeface="+mn-ea"/>
                <a:cs typeface="Arial"/>
              </a:defRPr>
            </a:lvl1pPr>
            <a:lvl2pPr marL="3175" indent="0" algn="l" defTabSz="914395" rtl="0" eaLnBrk="1" latinLnBrk="0" hangingPunct="1">
              <a:spcBef>
                <a:spcPts val="400"/>
              </a:spcBef>
              <a:buFont typeface="Arial" pitchFamily="34" charset="0"/>
              <a:buNone/>
              <a:defRPr sz="1800" b="1" kern="1200">
                <a:solidFill>
                  <a:srgbClr val="777777"/>
                </a:solidFill>
                <a:latin typeface="+mn-lt"/>
                <a:ea typeface="+mn-ea"/>
                <a:cs typeface="+mn-cs"/>
              </a:defRPr>
            </a:lvl2pPr>
            <a:lvl3pPr marL="0" indent="0" algn="l" defTabSz="914395" rtl="0" eaLnBrk="1" latinLnBrk="0" hangingPunct="1">
              <a:spcBef>
                <a:spcPts val="300"/>
              </a:spcBef>
              <a:buFont typeface="Arial" pitchFamily="34" charset="0"/>
              <a:buNone/>
              <a:defRPr sz="1600" kern="1200">
                <a:solidFill>
                  <a:schemeClr val="tx1"/>
                </a:solidFill>
                <a:latin typeface="+mn-lt"/>
                <a:ea typeface="+mn-ea"/>
                <a:cs typeface="+mn-cs"/>
              </a:defRPr>
            </a:lvl3pPr>
            <a:lvl4pPr marL="228600" indent="-228600" algn="l" defTabSz="914395" rtl="0" eaLnBrk="1" latinLnBrk="0" hangingPunct="1">
              <a:spcBef>
                <a:spcPts val="200"/>
              </a:spcBef>
              <a:buFont typeface="Arial" panose="020B0604020202020204" pitchFamily="34" charset="0"/>
              <a:buChar char="•"/>
              <a:defRPr sz="1600" kern="1200">
                <a:solidFill>
                  <a:schemeClr val="tx1"/>
                </a:solidFill>
                <a:latin typeface="+mn-lt"/>
                <a:ea typeface="+mn-ea"/>
                <a:cs typeface="+mn-cs"/>
              </a:defRPr>
            </a:lvl4pPr>
            <a:lvl5pPr marL="447675" indent="-228600" algn="l" defTabSz="914395" rtl="0" eaLnBrk="1" latinLnBrk="0" hangingPunct="1">
              <a:spcBef>
                <a:spcPts val="200"/>
              </a:spcBef>
              <a:buFont typeface="Symbol" panose="05050102010706020507" pitchFamily="18" charset="2"/>
              <a:buChar char="-"/>
              <a:defRPr sz="1400" kern="1200">
                <a:solidFill>
                  <a:schemeClr val="tx1"/>
                </a:solidFill>
                <a:latin typeface="+mn-lt"/>
                <a:ea typeface="+mn-ea"/>
                <a:cs typeface="+mn-cs"/>
              </a:defRPr>
            </a:lvl5pPr>
            <a:lvl6pPr marL="2514585"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83"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80"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77"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lvl="2" indent="-285750">
              <a:lnSpc>
                <a:spcPct val="150000"/>
              </a:lnSpc>
              <a:spcBef>
                <a:spcPts val="0"/>
              </a:spcBef>
              <a:spcAft>
                <a:spcPts val="100"/>
              </a:spcAft>
              <a:buSzPct val="100000"/>
              <a:buFont typeface="Wingdings" panose="05000000000000000000" pitchFamily="2" charset="2"/>
              <a:buChar char="Ø"/>
            </a:pPr>
            <a:r>
              <a:rPr lang="en-DE" sz="1800" b="1" dirty="0">
                <a:solidFill>
                  <a:srgbClr val="5F5E5E"/>
                </a:solidFill>
                <a:latin typeface="Whitney Light" pitchFamily="50" charset="0"/>
                <a:cs typeface="Arial"/>
              </a:rPr>
              <a:t>Italy’s rating history</a:t>
            </a:r>
            <a:endParaRPr lang="en-GB" sz="1800" b="1" dirty="0">
              <a:solidFill>
                <a:srgbClr val="5F5E5E"/>
              </a:solidFill>
              <a:latin typeface="Whitney Light" pitchFamily="50" charset="0"/>
              <a:cs typeface="Arial"/>
            </a:endParaRPr>
          </a:p>
          <a:p>
            <a:pPr marL="592900" lvl="1" indent="-285750">
              <a:lnSpc>
                <a:spcPct val="140000"/>
              </a:lnSpc>
              <a:spcBef>
                <a:spcPts val="0"/>
              </a:spcBef>
              <a:buSzPct val="100000"/>
              <a:buFont typeface="Arial" panose="020B0604020202020204" pitchFamily="34" charset="0"/>
              <a:buChar char="•"/>
            </a:pPr>
            <a:r>
              <a:rPr lang="en-DE" sz="1400" b="0" dirty="0">
                <a:solidFill>
                  <a:srgbClr val="0563C1"/>
                </a:solidFill>
                <a:latin typeface="Whitney Light" pitchFamily="50" charset="0"/>
                <a:cs typeface="Arial"/>
                <a:hlinkClick r:id="rId3">
                  <a:extLst>
                    <a:ext uri="{A12FA001-AC4F-418D-AE19-62706E023703}">
                      <ahyp:hlinkClr xmlns:ahyp="http://schemas.microsoft.com/office/drawing/2018/hyperlinkcolor" val="tx"/>
                    </a:ext>
                  </a:extLst>
                </a:hlinkClick>
              </a:rPr>
              <a:t>Scope affirmed Italy</a:t>
            </a:r>
            <a:r>
              <a:rPr lang="en-GB" sz="1400" b="0" dirty="0">
                <a:solidFill>
                  <a:srgbClr val="0563C1"/>
                </a:solidFill>
                <a:latin typeface="Whitney Light" pitchFamily="50" charset="0"/>
                <a:cs typeface="Arial"/>
                <a:hlinkClick r:id="rId3">
                  <a:extLst>
                    <a:ext uri="{A12FA001-AC4F-418D-AE19-62706E023703}">
                      <ahyp:hlinkClr xmlns:ahyp="http://schemas.microsoft.com/office/drawing/2018/hyperlinkcolor" val="tx"/>
                    </a:ext>
                  </a:extLst>
                </a:hlinkClick>
              </a:rPr>
              <a:t>’s rating</a:t>
            </a:r>
            <a:r>
              <a:rPr lang="en-DE" sz="1400" b="0" dirty="0">
                <a:solidFill>
                  <a:srgbClr val="0563C1"/>
                </a:solidFill>
                <a:latin typeface="Whitney Light" pitchFamily="50" charset="0"/>
                <a:cs typeface="Arial"/>
                <a:hlinkClick r:id="rId3">
                  <a:extLst>
                    <a:ext uri="{A12FA001-AC4F-418D-AE19-62706E023703}">
                      <ahyp:hlinkClr xmlns:ahyp="http://schemas.microsoft.com/office/drawing/2018/hyperlinkcolor" val="tx"/>
                    </a:ext>
                  </a:extLst>
                </a:hlinkClick>
              </a:rPr>
              <a:t> on 29 July 2022</a:t>
            </a:r>
            <a:r>
              <a:rPr lang="en-GB" sz="1400" b="0" dirty="0">
                <a:solidFill>
                  <a:srgbClr val="5F5E5E"/>
                </a:solidFill>
                <a:latin typeface="Whitney Light" pitchFamily="50" charset="0"/>
                <a:cs typeface="Arial"/>
                <a:hlinkClick r:id="rId3">
                  <a:extLst>
                    <a:ext uri="{A12FA001-AC4F-418D-AE19-62706E023703}">
                      <ahyp:hlinkClr xmlns:ahyp="http://schemas.microsoft.com/office/drawing/2018/hyperlinkcolor" val="tx"/>
                    </a:ext>
                  </a:extLst>
                </a:hlinkClick>
              </a:rPr>
              <a:t> at BBB+/Stable</a:t>
            </a:r>
            <a:endParaRPr lang="en-GB" sz="1400" b="0" dirty="0">
              <a:solidFill>
                <a:srgbClr val="5F5E5E"/>
              </a:solidFill>
              <a:latin typeface="Whitney Light" pitchFamily="50" charset="0"/>
            </a:endParaRPr>
          </a:p>
        </p:txBody>
      </p:sp>
      <p:sp>
        <p:nvSpPr>
          <p:cNvPr id="7" name="Slide Number Placeholder 2">
            <a:extLst>
              <a:ext uri="{FF2B5EF4-FFF2-40B4-BE49-F238E27FC236}">
                <a16:creationId xmlns:a16="http://schemas.microsoft.com/office/drawing/2014/main" id="{C73EEBC1-F24D-4C47-9C37-018D59D19EE7}"/>
              </a:ext>
            </a:extLst>
          </p:cNvPr>
          <p:cNvSpPr>
            <a:spLocks noGrp="1"/>
          </p:cNvSpPr>
          <p:nvPr>
            <p:ph type="sldNum" sz="quarter" idx="15"/>
          </p:nvPr>
        </p:nvSpPr>
        <p:spPr>
          <a:xfrm>
            <a:off x="9029700" y="6356350"/>
            <a:ext cx="2743200" cy="365125"/>
          </a:xfrm>
        </p:spPr>
        <p:txBody>
          <a:bodyPr/>
          <a:lstStyle/>
          <a:p>
            <a:pPr>
              <a:defRPr/>
            </a:pPr>
            <a:fld id="{522CA365-FC2F-4C86-A83D-F638D37BEAE6}" type="slidenum">
              <a:rPr lang="de-DE" altLang="de-DE" sz="1000" smtClean="0">
                <a:solidFill>
                  <a:srgbClr val="5F6062"/>
                </a:solidFill>
                <a:latin typeface="Whitney Light" pitchFamily="50" charset="0"/>
                <a:cs typeface="Arial" panose="020B0604020202020204" pitchFamily="34" charset="0"/>
              </a:rPr>
              <a:pPr>
                <a:defRPr/>
              </a:pPr>
              <a:t>3</a:t>
            </a:fld>
            <a:endParaRPr lang="de-DE" altLang="de-DE" sz="1000">
              <a:solidFill>
                <a:srgbClr val="5F6062"/>
              </a:solidFill>
              <a:latin typeface="Whitney Light" pitchFamily="50" charset="0"/>
              <a:cs typeface="Arial" panose="020B0604020202020204" pitchFamily="34" charset="0"/>
            </a:endParaRPr>
          </a:p>
        </p:txBody>
      </p:sp>
      <p:sp>
        <p:nvSpPr>
          <p:cNvPr id="3" name="TextBox 2">
            <a:extLst>
              <a:ext uri="{FF2B5EF4-FFF2-40B4-BE49-F238E27FC236}">
                <a16:creationId xmlns:a16="http://schemas.microsoft.com/office/drawing/2014/main" id="{06612713-991F-4812-AA31-AFA73007030C}"/>
              </a:ext>
            </a:extLst>
          </p:cNvPr>
          <p:cNvSpPr txBox="1"/>
          <p:nvPr/>
        </p:nvSpPr>
        <p:spPr>
          <a:xfrm>
            <a:off x="903646" y="5932970"/>
            <a:ext cx="10672253" cy="230832"/>
          </a:xfrm>
          <a:prstGeom prst="rect">
            <a:avLst/>
          </a:prstGeom>
          <a:noFill/>
        </p:spPr>
        <p:txBody>
          <a:bodyPr wrap="square" rtlCol="0">
            <a:spAutoFit/>
          </a:bodyPr>
          <a:lstStyle/>
          <a:p>
            <a:r>
              <a:rPr lang="en-GB" sz="900" dirty="0">
                <a:solidFill>
                  <a:srgbClr val="5F5E5E"/>
                </a:solidFill>
                <a:latin typeface="Whitney Light" pitchFamily="50" charset="0"/>
                <a:cs typeface="Arial" panose="020B0604020202020204" pitchFamily="34" charset="0"/>
              </a:rPr>
              <a:t>Alpha-numeric conversion on a 20-point scale from AAA (20) to D (1); Positive/Negative Outlooks are treated with a +/-0.33 adjustment, Positive/Negative Credit watch with a +/-0.67 adjustment . As of October 2022</a:t>
            </a:r>
            <a:endParaRPr lang="LID4096" sz="900" dirty="0">
              <a:solidFill>
                <a:srgbClr val="5F5E5E"/>
              </a:solidFill>
              <a:latin typeface="Whitney Light" pitchFamily="50" charset="0"/>
              <a:cs typeface="Arial" panose="020B0604020202020204" pitchFamily="34" charset="0"/>
            </a:endParaRPr>
          </a:p>
        </p:txBody>
      </p:sp>
      <p:sp>
        <p:nvSpPr>
          <p:cNvPr id="2" name="TextBox 1">
            <a:extLst>
              <a:ext uri="{FF2B5EF4-FFF2-40B4-BE49-F238E27FC236}">
                <a16:creationId xmlns:a16="http://schemas.microsoft.com/office/drawing/2014/main" id="{0C03B9ED-B32E-18AC-6D21-529999B4DF7E}"/>
              </a:ext>
            </a:extLst>
          </p:cNvPr>
          <p:cNvSpPr txBox="1"/>
          <p:nvPr/>
        </p:nvSpPr>
        <p:spPr>
          <a:xfrm>
            <a:off x="8780314" y="6170129"/>
            <a:ext cx="3117347" cy="230832"/>
          </a:xfrm>
          <a:prstGeom prst="rect">
            <a:avLst/>
          </a:prstGeom>
          <a:noFill/>
        </p:spPr>
        <p:txBody>
          <a:bodyPr wrap="square" rtlCol="0">
            <a:spAutoFit/>
          </a:bodyPr>
          <a:lstStyle/>
          <a:p>
            <a:r>
              <a:rPr lang="en-US" sz="900" dirty="0">
                <a:solidFill>
                  <a:srgbClr val="5F5E5E"/>
                </a:solidFill>
                <a:latin typeface="Whitney Light" pitchFamily="50" charset="0"/>
              </a:rPr>
              <a:t>Source: Scope Ratings, *Average of S&amp;P, Moody’s, Fitch</a:t>
            </a:r>
            <a:endParaRPr lang="LID4096" sz="900" dirty="0">
              <a:solidFill>
                <a:srgbClr val="5F5E5E"/>
              </a:solidFill>
              <a:latin typeface="Whitney Light" pitchFamily="50" charset="0"/>
            </a:endParaRPr>
          </a:p>
        </p:txBody>
      </p:sp>
      <p:pic>
        <p:nvPicPr>
          <p:cNvPr id="9" name="Picture 8">
            <a:extLst>
              <a:ext uri="{FF2B5EF4-FFF2-40B4-BE49-F238E27FC236}">
                <a16:creationId xmlns:a16="http://schemas.microsoft.com/office/drawing/2014/main" id="{B3757011-AB58-FDAE-EE67-66841B493491}"/>
              </a:ext>
            </a:extLst>
          </p:cNvPr>
          <p:cNvPicPr>
            <a:picLocks noChangeAspect="1"/>
          </p:cNvPicPr>
          <p:nvPr/>
        </p:nvPicPr>
        <p:blipFill>
          <a:blip r:embed="rId4"/>
          <a:stretch>
            <a:fillRect/>
          </a:stretch>
        </p:blipFill>
        <p:spPr>
          <a:xfrm>
            <a:off x="1302910" y="2005807"/>
            <a:ext cx="7413472" cy="3924000"/>
          </a:xfrm>
          <a:prstGeom prst="rect">
            <a:avLst/>
          </a:prstGeom>
        </p:spPr>
      </p:pic>
    </p:spTree>
    <p:extLst>
      <p:ext uri="{BB962C8B-B14F-4D97-AF65-F5344CB8AC3E}">
        <p14:creationId xmlns:p14="http://schemas.microsoft.com/office/powerpoint/2010/main" val="1762604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8" name="Textplatzhalter 1"/>
          <p:cNvSpPr>
            <a:spLocks noGrp="1"/>
          </p:cNvSpPr>
          <p:nvPr>
            <p:ph type="body" sz="quarter" idx="13"/>
          </p:nvPr>
        </p:nvSpPr>
        <p:spPr>
          <a:xfrm>
            <a:off x="1656000" y="411168"/>
            <a:ext cx="10116000" cy="746125"/>
          </a:xfrm>
          <a:ln w="3175">
            <a:miter lim="800000"/>
            <a:headEnd/>
            <a:tailEnd/>
          </a:ln>
        </p:spPr>
        <p:txBody>
          <a:bodyPr>
            <a:normAutofit/>
          </a:bodyPr>
          <a:lstStyle/>
          <a:p>
            <a:r>
              <a:rPr lang="en-US" dirty="0">
                <a:solidFill>
                  <a:srgbClr val="404040"/>
                </a:solidFill>
              </a:rPr>
              <a:t>Italy’s credit outlook after the elections</a:t>
            </a:r>
          </a:p>
        </p:txBody>
      </p:sp>
      <p:sp>
        <p:nvSpPr>
          <p:cNvPr id="5" name="Content Placeholder 3">
            <a:extLst>
              <a:ext uri="{FF2B5EF4-FFF2-40B4-BE49-F238E27FC236}">
                <a16:creationId xmlns:a16="http://schemas.microsoft.com/office/drawing/2014/main" id="{40D9C259-C986-4146-A6A6-25D0ECDEB24B}"/>
              </a:ext>
            </a:extLst>
          </p:cNvPr>
          <p:cNvSpPr txBox="1">
            <a:spLocks/>
          </p:cNvSpPr>
          <p:nvPr/>
        </p:nvSpPr>
        <p:spPr>
          <a:xfrm>
            <a:off x="846667" y="1239304"/>
            <a:ext cx="10920787" cy="5117046"/>
          </a:xfrm>
          <a:prstGeom prst="rect">
            <a:avLst/>
          </a:prstGeom>
          <a:ln>
            <a:noFill/>
          </a:ln>
        </p:spPr>
        <p:txBody>
          <a:bodyPr/>
          <a:lstStyle>
            <a:lvl1pPr marL="0" marR="0" indent="0" algn="l" defTabSz="914400" rtl="0" eaLnBrk="1" fontAlgn="auto" latinLnBrk="0" hangingPunct="1">
              <a:lnSpc>
                <a:spcPct val="80000"/>
              </a:lnSpc>
              <a:spcBef>
                <a:spcPts val="1200"/>
              </a:spcBef>
              <a:spcAft>
                <a:spcPts val="300"/>
              </a:spcAft>
              <a:buClrTx/>
              <a:buSzTx/>
              <a:buFontTx/>
              <a:buNone/>
              <a:tabLst/>
              <a:defRPr kumimoji="0" lang="de-DE" sz="1800" b="1" i="0" u="none" strike="noStrike" kern="1200" cap="none" spc="0" normalizeH="0" baseline="0" dirty="0" smtClean="0">
                <a:ln>
                  <a:noFill/>
                </a:ln>
                <a:solidFill>
                  <a:srgbClr val="004D8F"/>
                </a:solidFill>
                <a:effectLst/>
                <a:uLnTx/>
                <a:uFillTx/>
                <a:latin typeface="+mn-lt"/>
                <a:ea typeface="+mn-ea"/>
                <a:cs typeface="Arial"/>
              </a:defRPr>
            </a:lvl1pPr>
            <a:lvl2pPr marL="3175" indent="0" algn="l" defTabSz="914395" rtl="0" eaLnBrk="1" latinLnBrk="0" hangingPunct="1">
              <a:spcBef>
                <a:spcPts val="400"/>
              </a:spcBef>
              <a:buFont typeface="Arial" pitchFamily="34" charset="0"/>
              <a:buNone/>
              <a:defRPr sz="1800" b="1" kern="1200">
                <a:solidFill>
                  <a:srgbClr val="777777"/>
                </a:solidFill>
                <a:latin typeface="+mn-lt"/>
                <a:ea typeface="+mn-ea"/>
                <a:cs typeface="+mn-cs"/>
              </a:defRPr>
            </a:lvl2pPr>
            <a:lvl3pPr marL="0" indent="0" algn="l" defTabSz="914395" rtl="0" eaLnBrk="1" latinLnBrk="0" hangingPunct="1">
              <a:spcBef>
                <a:spcPts val="300"/>
              </a:spcBef>
              <a:buFont typeface="Arial" pitchFamily="34" charset="0"/>
              <a:buNone/>
              <a:defRPr sz="1600" kern="1200">
                <a:solidFill>
                  <a:schemeClr val="tx1"/>
                </a:solidFill>
                <a:latin typeface="+mn-lt"/>
                <a:ea typeface="+mn-ea"/>
                <a:cs typeface="+mn-cs"/>
              </a:defRPr>
            </a:lvl3pPr>
            <a:lvl4pPr marL="228600" indent="-228600" algn="l" defTabSz="914395" rtl="0" eaLnBrk="1" latinLnBrk="0" hangingPunct="1">
              <a:spcBef>
                <a:spcPts val="200"/>
              </a:spcBef>
              <a:buFont typeface="Arial" panose="020B0604020202020204" pitchFamily="34" charset="0"/>
              <a:buChar char="•"/>
              <a:defRPr sz="1600" kern="1200">
                <a:solidFill>
                  <a:schemeClr val="tx1"/>
                </a:solidFill>
                <a:latin typeface="+mn-lt"/>
                <a:ea typeface="+mn-ea"/>
                <a:cs typeface="+mn-cs"/>
              </a:defRPr>
            </a:lvl4pPr>
            <a:lvl5pPr marL="447675" indent="-228600" algn="l" defTabSz="914395" rtl="0" eaLnBrk="1" latinLnBrk="0" hangingPunct="1">
              <a:spcBef>
                <a:spcPts val="200"/>
              </a:spcBef>
              <a:buFont typeface="Symbol" panose="05050102010706020507" pitchFamily="18" charset="2"/>
              <a:buChar char="-"/>
              <a:defRPr sz="1400" kern="1200">
                <a:solidFill>
                  <a:schemeClr val="tx1"/>
                </a:solidFill>
                <a:latin typeface="+mn-lt"/>
                <a:ea typeface="+mn-ea"/>
                <a:cs typeface="+mn-cs"/>
              </a:defRPr>
            </a:lvl5pPr>
            <a:lvl6pPr marL="2514585"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83"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80"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77"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lvl="2" indent="-285750">
              <a:lnSpc>
                <a:spcPct val="150000"/>
              </a:lnSpc>
              <a:spcBef>
                <a:spcPts val="0"/>
              </a:spcBef>
              <a:spcAft>
                <a:spcPts val="100"/>
              </a:spcAft>
              <a:buSzPct val="100000"/>
              <a:buFont typeface="Wingdings" panose="05000000000000000000" pitchFamily="2" charset="2"/>
              <a:buChar char="Ø"/>
            </a:pPr>
            <a:r>
              <a:rPr lang="en-DE" sz="1800" b="1" dirty="0">
                <a:solidFill>
                  <a:srgbClr val="5F5E5E"/>
                </a:solidFill>
                <a:latin typeface="Whitney Light" pitchFamily="50" charset="0"/>
                <a:cs typeface="Arial"/>
              </a:rPr>
              <a:t>Italy’s parliamentary composition</a:t>
            </a:r>
            <a:r>
              <a:rPr lang="en-US" sz="1800" b="1" dirty="0">
                <a:solidFill>
                  <a:srgbClr val="5F5E5E"/>
                </a:solidFill>
                <a:latin typeface="Whitney Light" pitchFamily="50" charset="0"/>
                <a:cs typeface="Arial"/>
              </a:rPr>
              <a:t> after the elections</a:t>
            </a:r>
            <a:endParaRPr lang="en-DE" sz="1400" b="0" dirty="0">
              <a:solidFill>
                <a:srgbClr val="5F5E5E"/>
              </a:solidFill>
              <a:latin typeface="Whitney Light" pitchFamily="50" charset="0"/>
              <a:cs typeface="Arial"/>
            </a:endParaRPr>
          </a:p>
          <a:p>
            <a:pPr marL="592900" lvl="1" indent="-285750">
              <a:lnSpc>
                <a:spcPct val="140000"/>
              </a:lnSpc>
              <a:spcBef>
                <a:spcPts val="0"/>
              </a:spcBef>
              <a:buSzPct val="100000"/>
              <a:buFont typeface="Arial" panose="020B0604020202020204" pitchFamily="34" charset="0"/>
              <a:buChar char="•"/>
            </a:pPr>
            <a:r>
              <a:rPr lang="en-US" sz="1400" b="0" dirty="0">
                <a:solidFill>
                  <a:srgbClr val="5F5E5E"/>
                </a:solidFill>
                <a:latin typeface="Whitney Light" pitchFamily="50" charset="0"/>
                <a:cs typeface="Arial"/>
              </a:rPr>
              <a:t>Centre-right coalition led by </a:t>
            </a:r>
            <a:r>
              <a:rPr lang="en-US" sz="1400" b="0" dirty="0" err="1">
                <a:solidFill>
                  <a:srgbClr val="5F5E5E"/>
                </a:solidFill>
                <a:latin typeface="Whitney Light" pitchFamily="50" charset="0"/>
                <a:cs typeface="Arial"/>
              </a:rPr>
              <a:t>Giorgia</a:t>
            </a:r>
            <a:r>
              <a:rPr lang="en-US" sz="1400" b="0" dirty="0">
                <a:solidFill>
                  <a:srgbClr val="5F5E5E"/>
                </a:solidFill>
                <a:latin typeface="Whitney Light" pitchFamily="50" charset="0"/>
                <a:cs typeface="Arial"/>
              </a:rPr>
              <a:t> </a:t>
            </a:r>
            <a:r>
              <a:rPr lang="en-US" sz="1400" b="0" dirty="0" err="1">
                <a:solidFill>
                  <a:srgbClr val="5F5E5E"/>
                </a:solidFill>
                <a:latin typeface="Whitney Light" pitchFamily="50" charset="0"/>
                <a:cs typeface="Arial"/>
              </a:rPr>
              <a:t>Meloni’s</a:t>
            </a:r>
            <a:r>
              <a:rPr lang="en-US" sz="1400" b="0" dirty="0">
                <a:solidFill>
                  <a:srgbClr val="5F5E5E"/>
                </a:solidFill>
                <a:latin typeface="Whitney Light" pitchFamily="50" charset="0"/>
                <a:cs typeface="Arial"/>
              </a:rPr>
              <a:t> Fratelli </a:t>
            </a:r>
            <a:r>
              <a:rPr lang="en-US" sz="1400" b="0" dirty="0" err="1">
                <a:solidFill>
                  <a:srgbClr val="5F5E5E"/>
                </a:solidFill>
                <a:latin typeface="Whitney Light" pitchFamily="50" charset="0"/>
                <a:cs typeface="Arial"/>
              </a:rPr>
              <a:t>d’Italia</a:t>
            </a:r>
            <a:r>
              <a:rPr lang="en-US" sz="1400" b="0" dirty="0">
                <a:solidFill>
                  <a:srgbClr val="5F5E5E"/>
                </a:solidFill>
                <a:latin typeface="Whitney Light" pitchFamily="50" charset="0"/>
                <a:cs typeface="Arial"/>
              </a:rPr>
              <a:t> has a comfortable, but not overwhelming parliamentary majority</a:t>
            </a:r>
            <a:endParaRPr lang="en-DE" sz="1400" b="0" dirty="0">
              <a:solidFill>
                <a:srgbClr val="5F5E5E"/>
              </a:solidFill>
              <a:latin typeface="Whitney Light" pitchFamily="50" charset="0"/>
              <a:cs typeface="Arial"/>
            </a:endParaRPr>
          </a:p>
          <a:p>
            <a:pPr marL="592900" lvl="1" indent="-285750">
              <a:lnSpc>
                <a:spcPct val="140000"/>
              </a:lnSpc>
              <a:spcBef>
                <a:spcPts val="0"/>
              </a:spcBef>
              <a:buSzPct val="100000"/>
              <a:buFont typeface="Arial" panose="020B0604020202020204" pitchFamily="34" charset="0"/>
              <a:buChar char="•"/>
            </a:pPr>
            <a:r>
              <a:rPr lang="en-US" sz="1400" b="0" dirty="0" err="1">
                <a:solidFill>
                  <a:srgbClr val="5F5E5E"/>
                </a:solidFill>
                <a:latin typeface="Whitney Light" pitchFamily="50" charset="0"/>
                <a:cs typeface="Arial"/>
              </a:rPr>
              <a:t>Meloni’s</a:t>
            </a:r>
            <a:r>
              <a:rPr lang="en-US" sz="1400" b="0" dirty="0">
                <a:solidFill>
                  <a:srgbClr val="5F5E5E"/>
                </a:solidFill>
                <a:latin typeface="Whitney Light" pitchFamily="50" charset="0"/>
                <a:cs typeface="Arial"/>
              </a:rPr>
              <a:t> party has a clear leadership in the coalition; support of both her allies is needed to achieve the majority</a:t>
            </a:r>
            <a:endParaRPr lang="en-DE" sz="1400" b="0" dirty="0">
              <a:solidFill>
                <a:srgbClr val="5F5E5E"/>
              </a:solidFill>
              <a:latin typeface="Whitney Light" pitchFamily="50" charset="0"/>
              <a:cs typeface="Arial"/>
            </a:endParaRPr>
          </a:p>
          <a:p>
            <a:pPr marL="592900" lvl="1" indent="-285750">
              <a:lnSpc>
                <a:spcPct val="140000"/>
              </a:lnSpc>
              <a:spcBef>
                <a:spcPts val="0"/>
              </a:spcBef>
              <a:buSzPct val="100000"/>
              <a:buFont typeface="Arial" panose="020B0604020202020204" pitchFamily="34" charset="0"/>
              <a:buChar char="•"/>
            </a:pPr>
            <a:r>
              <a:rPr lang="en-DE" sz="1400" b="0" dirty="0">
                <a:solidFill>
                  <a:srgbClr val="5F5E5E"/>
                </a:solidFill>
                <a:latin typeface="Whitney Light" pitchFamily="50" charset="0"/>
                <a:cs typeface="Arial"/>
              </a:rPr>
              <a:t>Two-thirds majority, which is needed to change the constitution without a referendum, out of reach</a:t>
            </a:r>
            <a:endParaRPr lang="en-US" sz="1400" b="0" dirty="0">
              <a:solidFill>
                <a:srgbClr val="5F5E5E"/>
              </a:solidFill>
              <a:latin typeface="Whitney Light" pitchFamily="50" charset="0"/>
              <a:cs typeface="Arial"/>
            </a:endParaRPr>
          </a:p>
          <a:p>
            <a:pPr marL="592900" lvl="1" indent="-285750">
              <a:lnSpc>
                <a:spcPct val="140000"/>
              </a:lnSpc>
              <a:spcBef>
                <a:spcPts val="0"/>
              </a:spcBef>
              <a:buSzPct val="100000"/>
              <a:buFont typeface="Arial" panose="020B0604020202020204" pitchFamily="34" charset="0"/>
              <a:buChar char="•"/>
            </a:pPr>
            <a:endParaRPr lang="en-GB" sz="1400" b="0" dirty="0">
              <a:solidFill>
                <a:srgbClr val="5F5E5E"/>
              </a:solidFill>
              <a:latin typeface="Whitney Light" pitchFamily="50" charset="0"/>
              <a:cs typeface="Arial"/>
            </a:endParaRPr>
          </a:p>
          <a:p>
            <a:pPr marL="307150" lvl="1">
              <a:lnSpc>
                <a:spcPct val="140000"/>
              </a:lnSpc>
              <a:spcBef>
                <a:spcPts val="0"/>
              </a:spcBef>
              <a:buSzPct val="100000"/>
            </a:pPr>
            <a:endParaRPr lang="en-GB" sz="1400" b="0" dirty="0">
              <a:solidFill>
                <a:srgbClr val="5F5E5E"/>
              </a:solidFill>
              <a:latin typeface="Whitney Light" pitchFamily="50" charset="0"/>
              <a:cs typeface="Arial"/>
            </a:endParaRPr>
          </a:p>
          <a:p>
            <a:pPr marL="307150" lvl="1">
              <a:lnSpc>
                <a:spcPct val="140000"/>
              </a:lnSpc>
              <a:spcBef>
                <a:spcPts val="0"/>
              </a:spcBef>
              <a:buSzPct val="100000"/>
            </a:pPr>
            <a:endParaRPr lang="en-GB" sz="1400" b="0" dirty="0">
              <a:solidFill>
                <a:srgbClr val="5F5E5E"/>
              </a:solidFill>
              <a:latin typeface="Whitney Light" pitchFamily="50" charset="0"/>
              <a:cs typeface="Arial"/>
            </a:endParaRPr>
          </a:p>
          <a:p>
            <a:pPr marL="307150" lvl="1">
              <a:lnSpc>
                <a:spcPct val="140000"/>
              </a:lnSpc>
              <a:spcBef>
                <a:spcPts val="0"/>
              </a:spcBef>
              <a:buSzPct val="100000"/>
            </a:pPr>
            <a:endParaRPr lang="en-GB" sz="1400" b="0" dirty="0">
              <a:solidFill>
                <a:srgbClr val="5F5E5E"/>
              </a:solidFill>
              <a:latin typeface="Whitney Light" pitchFamily="50" charset="0"/>
              <a:cs typeface="Arial"/>
            </a:endParaRPr>
          </a:p>
        </p:txBody>
      </p:sp>
      <p:sp>
        <p:nvSpPr>
          <p:cNvPr id="7" name="Slide Number Placeholder 2">
            <a:extLst>
              <a:ext uri="{FF2B5EF4-FFF2-40B4-BE49-F238E27FC236}">
                <a16:creationId xmlns:a16="http://schemas.microsoft.com/office/drawing/2014/main" id="{C73EEBC1-F24D-4C47-9C37-018D59D19EE7}"/>
              </a:ext>
            </a:extLst>
          </p:cNvPr>
          <p:cNvSpPr>
            <a:spLocks noGrp="1"/>
          </p:cNvSpPr>
          <p:nvPr>
            <p:ph type="sldNum" sz="quarter" idx="15"/>
          </p:nvPr>
        </p:nvSpPr>
        <p:spPr>
          <a:xfrm>
            <a:off x="9029700" y="6356350"/>
            <a:ext cx="2743200" cy="365125"/>
          </a:xfrm>
        </p:spPr>
        <p:txBody>
          <a:bodyPr/>
          <a:lstStyle/>
          <a:p>
            <a:pPr>
              <a:defRPr/>
            </a:pPr>
            <a:fld id="{522CA365-FC2F-4C86-A83D-F638D37BEAE6}" type="slidenum">
              <a:rPr lang="de-DE" altLang="de-DE" sz="1000" smtClean="0">
                <a:solidFill>
                  <a:srgbClr val="5F6062"/>
                </a:solidFill>
                <a:latin typeface="Whitney Light" pitchFamily="50" charset="0"/>
                <a:cs typeface="Arial" panose="020B0604020202020204" pitchFamily="34" charset="0"/>
              </a:rPr>
              <a:pPr>
                <a:defRPr/>
              </a:pPr>
              <a:t>4</a:t>
            </a:fld>
            <a:endParaRPr lang="de-DE" altLang="de-DE" sz="1000">
              <a:solidFill>
                <a:srgbClr val="5F6062"/>
              </a:solidFill>
              <a:latin typeface="Whitney Light" pitchFamily="50" charset="0"/>
              <a:cs typeface="Arial" panose="020B0604020202020204" pitchFamily="34" charset="0"/>
            </a:endParaRPr>
          </a:p>
        </p:txBody>
      </p:sp>
      <p:sp>
        <p:nvSpPr>
          <p:cNvPr id="6" name="TextBox 5">
            <a:extLst>
              <a:ext uri="{FF2B5EF4-FFF2-40B4-BE49-F238E27FC236}">
                <a16:creationId xmlns:a16="http://schemas.microsoft.com/office/drawing/2014/main" id="{AE2C4ADB-A3C0-A5AF-2A87-9345B697E7E3}"/>
              </a:ext>
            </a:extLst>
          </p:cNvPr>
          <p:cNvSpPr txBox="1"/>
          <p:nvPr/>
        </p:nvSpPr>
        <p:spPr>
          <a:xfrm>
            <a:off x="781716" y="2704729"/>
            <a:ext cx="4792896" cy="461665"/>
          </a:xfrm>
          <a:prstGeom prst="rect">
            <a:avLst/>
          </a:prstGeom>
          <a:noFill/>
        </p:spPr>
        <p:txBody>
          <a:bodyPr wrap="square" rtlCol="0">
            <a:spAutoFit/>
          </a:bodyPr>
          <a:lstStyle/>
          <a:p>
            <a:r>
              <a:rPr lang="en-US" sz="1200" b="1" dirty="0">
                <a:solidFill>
                  <a:srgbClr val="5F5E5E"/>
                </a:solidFill>
                <a:latin typeface="Whitney Light" pitchFamily="50" charset="0"/>
              </a:rPr>
              <a:t>Seats distribution in the Chamber of Deputies: 2022 vs 2018</a:t>
            </a:r>
          </a:p>
          <a:p>
            <a:r>
              <a:rPr lang="en-US" sz="1200" dirty="0">
                <a:solidFill>
                  <a:srgbClr val="5F5E5E"/>
                </a:solidFill>
                <a:latin typeface="Whitney Light" pitchFamily="50" charset="0"/>
              </a:rPr>
              <a:t>Nr. of seats </a:t>
            </a:r>
            <a:endParaRPr lang="LID4096" sz="1200" dirty="0">
              <a:solidFill>
                <a:srgbClr val="5F5E5E"/>
              </a:solidFill>
              <a:latin typeface="Whitney Light" pitchFamily="50" charset="0"/>
            </a:endParaRPr>
          </a:p>
        </p:txBody>
      </p:sp>
      <p:sp>
        <p:nvSpPr>
          <p:cNvPr id="8" name="TextBox 7">
            <a:extLst>
              <a:ext uri="{FF2B5EF4-FFF2-40B4-BE49-F238E27FC236}">
                <a16:creationId xmlns:a16="http://schemas.microsoft.com/office/drawing/2014/main" id="{1EDBF403-0EB4-1FF1-7F82-FF9B04ADFF99}"/>
              </a:ext>
            </a:extLst>
          </p:cNvPr>
          <p:cNvSpPr txBox="1"/>
          <p:nvPr/>
        </p:nvSpPr>
        <p:spPr>
          <a:xfrm>
            <a:off x="5867564" y="2658244"/>
            <a:ext cx="5690472" cy="461665"/>
          </a:xfrm>
          <a:prstGeom prst="rect">
            <a:avLst/>
          </a:prstGeom>
          <a:noFill/>
        </p:spPr>
        <p:txBody>
          <a:bodyPr wrap="square" rtlCol="0">
            <a:spAutoFit/>
          </a:bodyPr>
          <a:lstStyle/>
          <a:p>
            <a:r>
              <a:rPr lang="en-US" sz="1200" b="1" dirty="0">
                <a:solidFill>
                  <a:srgbClr val="5F5E5E"/>
                </a:solidFill>
                <a:latin typeface="Whitney Light" pitchFamily="50" charset="0"/>
              </a:rPr>
              <a:t>Seats distribution and majority thresholds after the 2022 general elections results</a:t>
            </a:r>
          </a:p>
          <a:p>
            <a:r>
              <a:rPr lang="en-US" sz="1200" dirty="0">
                <a:solidFill>
                  <a:srgbClr val="5F5E5E"/>
                </a:solidFill>
                <a:latin typeface="Whitney Light" pitchFamily="50" charset="0"/>
              </a:rPr>
              <a:t>Nr. of seats; Chamber of Deputies (</a:t>
            </a:r>
            <a:r>
              <a:rPr lang="en-US" sz="1200" dirty="0" err="1">
                <a:solidFill>
                  <a:srgbClr val="5F5E5E"/>
                </a:solidFill>
                <a:latin typeface="Whitney Light" pitchFamily="50" charset="0"/>
              </a:rPr>
              <a:t>lhs</a:t>
            </a:r>
            <a:r>
              <a:rPr lang="en-US" sz="1200" dirty="0">
                <a:solidFill>
                  <a:srgbClr val="5F5E5E"/>
                </a:solidFill>
                <a:latin typeface="Whitney Light" pitchFamily="50" charset="0"/>
              </a:rPr>
              <a:t>), Senate (</a:t>
            </a:r>
            <a:r>
              <a:rPr lang="en-US" sz="1200" dirty="0" err="1">
                <a:solidFill>
                  <a:srgbClr val="5F5E5E"/>
                </a:solidFill>
                <a:latin typeface="Whitney Light" pitchFamily="50" charset="0"/>
              </a:rPr>
              <a:t>rhs</a:t>
            </a:r>
            <a:r>
              <a:rPr lang="en-US" sz="1200" dirty="0">
                <a:solidFill>
                  <a:srgbClr val="5F5E5E"/>
                </a:solidFill>
                <a:latin typeface="Whitney Light" pitchFamily="50" charset="0"/>
              </a:rPr>
              <a:t>)</a:t>
            </a:r>
            <a:endParaRPr lang="LID4096" sz="1200" dirty="0">
              <a:solidFill>
                <a:srgbClr val="5F5E5E"/>
              </a:solidFill>
              <a:latin typeface="Whitney Light" pitchFamily="50" charset="0"/>
            </a:endParaRPr>
          </a:p>
        </p:txBody>
      </p:sp>
      <p:pic>
        <p:nvPicPr>
          <p:cNvPr id="3" name="Picture 2">
            <a:extLst>
              <a:ext uri="{FF2B5EF4-FFF2-40B4-BE49-F238E27FC236}">
                <a16:creationId xmlns:a16="http://schemas.microsoft.com/office/drawing/2014/main" id="{5A190149-17CF-65AB-4D07-23927D868C34}"/>
              </a:ext>
            </a:extLst>
          </p:cNvPr>
          <p:cNvPicPr>
            <a:picLocks noChangeAspect="1"/>
          </p:cNvPicPr>
          <p:nvPr/>
        </p:nvPicPr>
        <p:blipFill>
          <a:blip r:embed="rId3"/>
          <a:stretch>
            <a:fillRect/>
          </a:stretch>
        </p:blipFill>
        <p:spPr>
          <a:xfrm>
            <a:off x="956423" y="3149721"/>
            <a:ext cx="4418249" cy="3101016"/>
          </a:xfrm>
          <a:prstGeom prst="rect">
            <a:avLst/>
          </a:prstGeom>
        </p:spPr>
      </p:pic>
      <p:sp>
        <p:nvSpPr>
          <p:cNvPr id="9" name="TextBox 8">
            <a:extLst>
              <a:ext uri="{FF2B5EF4-FFF2-40B4-BE49-F238E27FC236}">
                <a16:creationId xmlns:a16="http://schemas.microsoft.com/office/drawing/2014/main" id="{F2C612E4-DF3E-CF96-B458-D256FEC44BF5}"/>
              </a:ext>
            </a:extLst>
          </p:cNvPr>
          <p:cNvSpPr txBox="1"/>
          <p:nvPr/>
        </p:nvSpPr>
        <p:spPr>
          <a:xfrm>
            <a:off x="8715058" y="6144194"/>
            <a:ext cx="3117347" cy="230832"/>
          </a:xfrm>
          <a:prstGeom prst="rect">
            <a:avLst/>
          </a:prstGeom>
          <a:noFill/>
        </p:spPr>
        <p:txBody>
          <a:bodyPr wrap="square" rtlCol="0">
            <a:spAutoFit/>
          </a:bodyPr>
          <a:lstStyle/>
          <a:p>
            <a:r>
              <a:rPr lang="en-US" sz="900" dirty="0">
                <a:solidFill>
                  <a:srgbClr val="5F5E5E"/>
                </a:solidFill>
                <a:latin typeface="Whitney Light" pitchFamily="50" charset="0"/>
              </a:rPr>
              <a:t>Source: Politico, Ministry of Internal Affairs, Scope Ratings</a:t>
            </a:r>
            <a:endParaRPr lang="LID4096" sz="900" dirty="0">
              <a:solidFill>
                <a:srgbClr val="5F5E5E"/>
              </a:solidFill>
              <a:latin typeface="Whitney Light" pitchFamily="50" charset="0"/>
            </a:endParaRPr>
          </a:p>
        </p:txBody>
      </p:sp>
      <p:sp>
        <p:nvSpPr>
          <p:cNvPr id="2" name="TextBox 1">
            <a:extLst>
              <a:ext uri="{FF2B5EF4-FFF2-40B4-BE49-F238E27FC236}">
                <a16:creationId xmlns:a16="http://schemas.microsoft.com/office/drawing/2014/main" id="{9B6BB3B0-BB3C-115F-3FCF-6D2EA354C2DD}"/>
              </a:ext>
            </a:extLst>
          </p:cNvPr>
          <p:cNvSpPr txBox="1"/>
          <p:nvPr/>
        </p:nvSpPr>
        <p:spPr>
          <a:xfrm>
            <a:off x="841221" y="5218675"/>
            <a:ext cx="4589874" cy="646331"/>
          </a:xfrm>
          <a:prstGeom prst="rect">
            <a:avLst/>
          </a:prstGeom>
          <a:noFill/>
        </p:spPr>
        <p:txBody>
          <a:bodyPr wrap="square" rtlCol="0">
            <a:spAutoFit/>
          </a:bodyPr>
          <a:lstStyle/>
          <a:p>
            <a:r>
              <a:rPr lang="en-US" sz="1200" dirty="0">
                <a:solidFill>
                  <a:srgbClr val="5F5E5E"/>
                </a:solidFill>
                <a:latin typeface="Whitney Light" pitchFamily="50" charset="0"/>
              </a:rPr>
              <a:t>In 2022 the number of MPs was reduced from 945 to 600</a:t>
            </a:r>
            <a:r>
              <a:rPr lang="en-DE" sz="1200" dirty="0">
                <a:solidFill>
                  <a:srgbClr val="5F5E5E"/>
                </a:solidFill>
                <a:latin typeface="Whitney Light" pitchFamily="50" charset="0"/>
              </a:rPr>
              <a:t>: </a:t>
            </a:r>
          </a:p>
          <a:p>
            <a:r>
              <a:rPr lang="en-DE" sz="1200" dirty="0">
                <a:solidFill>
                  <a:srgbClr val="5F5E5E"/>
                </a:solidFill>
                <a:latin typeface="Whitney Light" pitchFamily="50" charset="0"/>
              </a:rPr>
              <a:t>I</a:t>
            </a:r>
            <a:r>
              <a:rPr lang="en-US" sz="1200" dirty="0">
                <a:solidFill>
                  <a:srgbClr val="5F5E5E"/>
                </a:solidFill>
                <a:latin typeface="Whitney Light" pitchFamily="50" charset="0"/>
              </a:rPr>
              <a:t>n the Chamber of Deputies from 630 to 400</a:t>
            </a:r>
            <a:endParaRPr lang="en-DE" sz="1200" dirty="0">
              <a:solidFill>
                <a:srgbClr val="5F5E5E"/>
              </a:solidFill>
              <a:latin typeface="Whitney Light" pitchFamily="50" charset="0"/>
            </a:endParaRPr>
          </a:p>
          <a:p>
            <a:r>
              <a:rPr lang="en-DE" sz="1200" dirty="0">
                <a:solidFill>
                  <a:srgbClr val="5F5E5E"/>
                </a:solidFill>
                <a:latin typeface="Whitney Light" pitchFamily="50" charset="0"/>
              </a:rPr>
              <a:t>In the Senate from 315 to 200</a:t>
            </a:r>
            <a:endParaRPr lang="LID4096" sz="1200" dirty="0">
              <a:solidFill>
                <a:srgbClr val="5F5E5E"/>
              </a:solidFill>
              <a:latin typeface="Whitney Light" pitchFamily="50" charset="0"/>
            </a:endParaRPr>
          </a:p>
        </p:txBody>
      </p:sp>
      <p:pic>
        <p:nvPicPr>
          <p:cNvPr id="13" name="Picture 12">
            <a:extLst>
              <a:ext uri="{FF2B5EF4-FFF2-40B4-BE49-F238E27FC236}">
                <a16:creationId xmlns:a16="http://schemas.microsoft.com/office/drawing/2014/main" id="{F43AA94A-DB78-5577-6ACC-75ACE777EDA6}"/>
              </a:ext>
            </a:extLst>
          </p:cNvPr>
          <p:cNvPicPr>
            <a:picLocks noChangeAspect="1"/>
          </p:cNvPicPr>
          <p:nvPr/>
        </p:nvPicPr>
        <p:blipFill>
          <a:blip r:embed="rId4"/>
          <a:stretch>
            <a:fillRect/>
          </a:stretch>
        </p:blipFill>
        <p:spPr>
          <a:xfrm>
            <a:off x="5867564" y="3215362"/>
            <a:ext cx="4997196" cy="2971800"/>
          </a:xfrm>
          <a:prstGeom prst="rect">
            <a:avLst/>
          </a:prstGeom>
        </p:spPr>
      </p:pic>
    </p:spTree>
    <p:extLst>
      <p:ext uri="{BB962C8B-B14F-4D97-AF65-F5344CB8AC3E}">
        <p14:creationId xmlns:p14="http://schemas.microsoft.com/office/powerpoint/2010/main" val="1375740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8" name="Textplatzhalter 1"/>
          <p:cNvSpPr>
            <a:spLocks noGrp="1"/>
          </p:cNvSpPr>
          <p:nvPr>
            <p:ph type="body" sz="quarter" idx="13"/>
          </p:nvPr>
        </p:nvSpPr>
        <p:spPr>
          <a:xfrm>
            <a:off x="1656000" y="411168"/>
            <a:ext cx="10116000" cy="746125"/>
          </a:xfrm>
          <a:ln w="3175">
            <a:miter lim="800000"/>
            <a:headEnd/>
            <a:tailEnd/>
          </a:ln>
        </p:spPr>
        <p:txBody>
          <a:bodyPr>
            <a:normAutofit/>
          </a:bodyPr>
          <a:lstStyle/>
          <a:p>
            <a:r>
              <a:rPr lang="en-US" dirty="0"/>
              <a:t>Italy’s credit outlook after the elections</a:t>
            </a:r>
            <a:endParaRPr lang="en-US"/>
          </a:p>
        </p:txBody>
      </p:sp>
      <p:sp>
        <p:nvSpPr>
          <p:cNvPr id="5" name="Content Placeholder 3">
            <a:extLst>
              <a:ext uri="{FF2B5EF4-FFF2-40B4-BE49-F238E27FC236}">
                <a16:creationId xmlns:a16="http://schemas.microsoft.com/office/drawing/2014/main" id="{40D9C259-C986-4146-A6A6-25D0ECDEB24B}"/>
              </a:ext>
            </a:extLst>
          </p:cNvPr>
          <p:cNvSpPr txBox="1">
            <a:spLocks/>
          </p:cNvSpPr>
          <p:nvPr/>
        </p:nvSpPr>
        <p:spPr>
          <a:xfrm>
            <a:off x="812801" y="1261532"/>
            <a:ext cx="10954654" cy="5015443"/>
          </a:xfrm>
          <a:prstGeom prst="rect">
            <a:avLst/>
          </a:prstGeom>
          <a:ln>
            <a:noFill/>
          </a:ln>
        </p:spPr>
        <p:txBody>
          <a:bodyPr/>
          <a:lstStyle>
            <a:lvl1pPr marL="0" marR="0" indent="0" algn="l" defTabSz="914400" rtl="0" eaLnBrk="1" fontAlgn="auto" latinLnBrk="0" hangingPunct="1">
              <a:lnSpc>
                <a:spcPct val="80000"/>
              </a:lnSpc>
              <a:spcBef>
                <a:spcPts val="1200"/>
              </a:spcBef>
              <a:spcAft>
                <a:spcPts val="300"/>
              </a:spcAft>
              <a:buClrTx/>
              <a:buSzTx/>
              <a:buFontTx/>
              <a:buNone/>
              <a:tabLst/>
              <a:defRPr kumimoji="0" lang="de-DE" sz="1800" b="1" i="0" u="none" strike="noStrike" kern="1200" cap="none" spc="0" normalizeH="0" baseline="0" dirty="0" smtClean="0">
                <a:ln>
                  <a:noFill/>
                </a:ln>
                <a:solidFill>
                  <a:srgbClr val="004D8F"/>
                </a:solidFill>
                <a:effectLst/>
                <a:uLnTx/>
                <a:uFillTx/>
                <a:latin typeface="+mn-lt"/>
                <a:ea typeface="+mn-ea"/>
                <a:cs typeface="Arial"/>
              </a:defRPr>
            </a:lvl1pPr>
            <a:lvl2pPr marL="3175" indent="0" algn="l" defTabSz="914395" rtl="0" eaLnBrk="1" latinLnBrk="0" hangingPunct="1">
              <a:spcBef>
                <a:spcPts val="400"/>
              </a:spcBef>
              <a:buFont typeface="Arial" pitchFamily="34" charset="0"/>
              <a:buNone/>
              <a:defRPr sz="1800" b="1" kern="1200">
                <a:solidFill>
                  <a:srgbClr val="777777"/>
                </a:solidFill>
                <a:latin typeface="+mn-lt"/>
                <a:ea typeface="+mn-ea"/>
                <a:cs typeface="+mn-cs"/>
              </a:defRPr>
            </a:lvl2pPr>
            <a:lvl3pPr marL="0" indent="0" algn="l" defTabSz="914395" rtl="0" eaLnBrk="1" latinLnBrk="0" hangingPunct="1">
              <a:spcBef>
                <a:spcPts val="300"/>
              </a:spcBef>
              <a:buFont typeface="Arial" pitchFamily="34" charset="0"/>
              <a:buNone/>
              <a:defRPr sz="1600" kern="1200">
                <a:solidFill>
                  <a:schemeClr val="tx1"/>
                </a:solidFill>
                <a:latin typeface="+mn-lt"/>
                <a:ea typeface="+mn-ea"/>
                <a:cs typeface="+mn-cs"/>
              </a:defRPr>
            </a:lvl3pPr>
            <a:lvl4pPr marL="228600" indent="-228600" algn="l" defTabSz="914395" rtl="0" eaLnBrk="1" latinLnBrk="0" hangingPunct="1">
              <a:spcBef>
                <a:spcPts val="200"/>
              </a:spcBef>
              <a:buFont typeface="Arial" panose="020B0604020202020204" pitchFamily="34" charset="0"/>
              <a:buChar char="•"/>
              <a:defRPr sz="1600" kern="1200">
                <a:solidFill>
                  <a:schemeClr val="tx1"/>
                </a:solidFill>
                <a:latin typeface="+mn-lt"/>
                <a:ea typeface="+mn-ea"/>
                <a:cs typeface="+mn-cs"/>
              </a:defRPr>
            </a:lvl4pPr>
            <a:lvl5pPr marL="447675" indent="-228600" algn="l" defTabSz="914395" rtl="0" eaLnBrk="1" latinLnBrk="0" hangingPunct="1">
              <a:spcBef>
                <a:spcPts val="200"/>
              </a:spcBef>
              <a:buFont typeface="Symbol" panose="05050102010706020507" pitchFamily="18" charset="2"/>
              <a:buChar char="-"/>
              <a:defRPr sz="1400" kern="1200">
                <a:solidFill>
                  <a:schemeClr val="tx1"/>
                </a:solidFill>
                <a:latin typeface="+mn-lt"/>
                <a:ea typeface="+mn-ea"/>
                <a:cs typeface="+mn-cs"/>
              </a:defRPr>
            </a:lvl5pPr>
            <a:lvl6pPr marL="2514585"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83"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80"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77"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lvl="2" indent="-285750">
              <a:lnSpc>
                <a:spcPct val="150000"/>
              </a:lnSpc>
              <a:spcBef>
                <a:spcPts val="0"/>
              </a:spcBef>
              <a:spcAft>
                <a:spcPts val="100"/>
              </a:spcAft>
              <a:buSzPct val="100000"/>
              <a:buFont typeface="Wingdings" panose="05000000000000000000" pitchFamily="2" charset="2"/>
              <a:buChar char="Ø"/>
            </a:pPr>
            <a:r>
              <a:rPr lang="en-US" sz="1800" b="1" dirty="0">
                <a:solidFill>
                  <a:srgbClr val="5F5E5E"/>
                </a:solidFill>
                <a:latin typeface="Whitney Light" pitchFamily="50" charset="0"/>
                <a:cs typeface="Arial"/>
              </a:rPr>
              <a:t>Reform standstill </a:t>
            </a:r>
            <a:r>
              <a:rPr lang="en-DE" sz="1800" b="1" dirty="0">
                <a:solidFill>
                  <a:srgbClr val="5F5E5E"/>
                </a:solidFill>
                <a:latin typeface="Whitney Light" pitchFamily="50" charset="0"/>
                <a:cs typeface="Arial"/>
              </a:rPr>
              <a:t>and/</a:t>
            </a:r>
            <a:r>
              <a:rPr lang="en-US" sz="1800" b="1" dirty="0">
                <a:solidFill>
                  <a:srgbClr val="5F5E5E"/>
                </a:solidFill>
                <a:latin typeface="Whitney Light" pitchFamily="50" charset="0"/>
                <a:cs typeface="Arial"/>
              </a:rPr>
              <a:t>or unorthodox policy agenda unlikely</a:t>
            </a:r>
            <a:endParaRPr lang="en-DE" sz="1800" b="1" dirty="0">
              <a:solidFill>
                <a:srgbClr val="5F5E5E"/>
              </a:solidFill>
              <a:latin typeface="Whitney Light" pitchFamily="50" charset="0"/>
              <a:cs typeface="Arial"/>
            </a:endParaRPr>
          </a:p>
          <a:p>
            <a:pPr marL="592900" lvl="1" indent="-285750">
              <a:lnSpc>
                <a:spcPct val="140000"/>
              </a:lnSpc>
              <a:spcBef>
                <a:spcPts val="0"/>
              </a:spcBef>
              <a:spcAft>
                <a:spcPts val="100"/>
              </a:spcAft>
              <a:buSzPct val="100000"/>
              <a:buFont typeface="Arial" panose="020B0604020202020204" pitchFamily="34" charset="0"/>
              <a:buChar char="•"/>
            </a:pPr>
            <a:r>
              <a:rPr lang="en-US" sz="1400" b="0" dirty="0">
                <a:solidFill>
                  <a:srgbClr val="5F5E5E"/>
                </a:solidFill>
                <a:latin typeface="Whitney Light" pitchFamily="50" charset="0"/>
                <a:cs typeface="Arial"/>
              </a:rPr>
              <a:t>Political constraints: policy differences within right-wing coalition, public support for euro, recent failure of populist governments</a:t>
            </a:r>
            <a:endParaRPr lang="en-DE" sz="1400" b="0" dirty="0">
              <a:solidFill>
                <a:srgbClr val="5F5E5E"/>
              </a:solidFill>
              <a:latin typeface="Whitney Light" pitchFamily="50" charset="0"/>
              <a:cs typeface="Arial"/>
            </a:endParaRPr>
          </a:p>
          <a:p>
            <a:pPr marL="592900" lvl="1" indent="-285750">
              <a:lnSpc>
                <a:spcPct val="140000"/>
              </a:lnSpc>
              <a:spcBef>
                <a:spcPts val="0"/>
              </a:spcBef>
              <a:spcAft>
                <a:spcPts val="100"/>
              </a:spcAft>
              <a:buSzPct val="100000"/>
              <a:buFont typeface="Arial" panose="020B0604020202020204" pitchFamily="34" charset="0"/>
              <a:buChar char="•"/>
            </a:pPr>
            <a:r>
              <a:rPr lang="en-US" sz="1400" b="0" dirty="0">
                <a:solidFill>
                  <a:srgbClr val="5F5E5E"/>
                </a:solidFill>
                <a:latin typeface="Whitney Light" pitchFamily="50" charset="0"/>
                <a:cs typeface="Arial"/>
              </a:rPr>
              <a:t>Institutional constraints: national check</a:t>
            </a:r>
            <a:r>
              <a:rPr lang="en-DE" sz="1400" b="0" dirty="0">
                <a:solidFill>
                  <a:srgbClr val="5F5E5E"/>
                </a:solidFill>
                <a:latin typeface="Whitney Light" pitchFamily="50" charset="0"/>
                <a:cs typeface="Arial"/>
              </a:rPr>
              <a:t>s</a:t>
            </a:r>
            <a:r>
              <a:rPr lang="en-US" sz="1400" b="0" dirty="0">
                <a:solidFill>
                  <a:srgbClr val="5F5E5E"/>
                </a:solidFill>
                <a:latin typeface="Whitney Light" pitchFamily="50" charset="0"/>
                <a:cs typeface="Arial"/>
              </a:rPr>
              <a:t> and balances (</a:t>
            </a:r>
            <a:r>
              <a:rPr lang="en-DE" sz="1400" b="0" dirty="0">
                <a:solidFill>
                  <a:srgbClr val="5F5E5E"/>
                </a:solidFill>
                <a:latin typeface="Whitney Light" pitchFamily="50" charset="0"/>
                <a:cs typeface="Arial"/>
              </a:rPr>
              <a:t>constitution</a:t>
            </a:r>
            <a:r>
              <a:rPr lang="en-US" sz="1400" b="0" dirty="0">
                <a:solidFill>
                  <a:srgbClr val="5F5E5E"/>
                </a:solidFill>
                <a:latin typeface="Whitney Light" pitchFamily="50" charset="0"/>
                <a:cs typeface="Arial"/>
              </a:rPr>
              <a:t>, </a:t>
            </a:r>
            <a:r>
              <a:rPr lang="en-DE" sz="1400" b="0" dirty="0">
                <a:solidFill>
                  <a:srgbClr val="5F5E5E"/>
                </a:solidFill>
                <a:latin typeface="Whitney Light" pitchFamily="50" charset="0"/>
                <a:cs typeface="Arial"/>
              </a:rPr>
              <a:t>President </a:t>
            </a:r>
            <a:r>
              <a:rPr lang="en-US" sz="1400" b="0" dirty="0">
                <a:solidFill>
                  <a:srgbClr val="5F5E5E"/>
                </a:solidFill>
                <a:latin typeface="Whitney Light" pitchFamily="50" charset="0"/>
                <a:cs typeface="Arial"/>
              </a:rPr>
              <a:t>Mattarella), </a:t>
            </a:r>
            <a:r>
              <a:rPr lang="en-DE" sz="1400" b="0" dirty="0">
                <a:solidFill>
                  <a:srgbClr val="5F5E5E"/>
                </a:solidFill>
                <a:latin typeface="Whitney Light" pitchFamily="50" charset="0"/>
                <a:cs typeface="Arial"/>
              </a:rPr>
              <a:t>euro</a:t>
            </a:r>
            <a:r>
              <a:rPr lang="en-US" sz="1400" b="0" dirty="0">
                <a:solidFill>
                  <a:srgbClr val="5F5E5E"/>
                </a:solidFill>
                <a:latin typeface="Whitney Light" pitchFamily="50" charset="0"/>
                <a:cs typeface="Arial"/>
              </a:rPr>
              <a:t> area architecture (fiscal framework, NGEU)</a:t>
            </a:r>
            <a:endParaRPr lang="en-DE" sz="1400" b="0" dirty="0">
              <a:solidFill>
                <a:srgbClr val="5F5E5E"/>
              </a:solidFill>
              <a:latin typeface="Whitney Light" pitchFamily="50" charset="0"/>
              <a:cs typeface="Arial"/>
            </a:endParaRPr>
          </a:p>
          <a:p>
            <a:pPr marL="592900" lvl="1" indent="-285750">
              <a:lnSpc>
                <a:spcPct val="140000"/>
              </a:lnSpc>
              <a:spcBef>
                <a:spcPts val="0"/>
              </a:spcBef>
              <a:spcAft>
                <a:spcPts val="100"/>
              </a:spcAft>
              <a:buSzPct val="100000"/>
              <a:buFont typeface="Arial" panose="020B0604020202020204" pitchFamily="34" charset="0"/>
              <a:buChar char="•"/>
            </a:pPr>
            <a:r>
              <a:rPr lang="en-US" sz="1400" b="0" dirty="0">
                <a:solidFill>
                  <a:srgbClr val="5F5E5E"/>
                </a:solidFill>
                <a:latin typeface="Whitney Light" pitchFamily="50" charset="0"/>
                <a:cs typeface="Arial"/>
              </a:rPr>
              <a:t>Market constraints: high debt and annual funding needs, rising government financing costs</a:t>
            </a:r>
            <a:endParaRPr lang="en-DE" sz="1800" b="1" dirty="0">
              <a:solidFill>
                <a:srgbClr val="5F5E5E"/>
              </a:solidFill>
              <a:latin typeface="Whitney Light" pitchFamily="50" charset="0"/>
              <a:cs typeface="Arial"/>
            </a:endParaRPr>
          </a:p>
        </p:txBody>
      </p:sp>
      <p:sp>
        <p:nvSpPr>
          <p:cNvPr id="7" name="Slide Number Placeholder 2">
            <a:extLst>
              <a:ext uri="{FF2B5EF4-FFF2-40B4-BE49-F238E27FC236}">
                <a16:creationId xmlns:a16="http://schemas.microsoft.com/office/drawing/2014/main" id="{C73EEBC1-F24D-4C47-9C37-018D59D19EE7}"/>
              </a:ext>
            </a:extLst>
          </p:cNvPr>
          <p:cNvSpPr>
            <a:spLocks noGrp="1"/>
          </p:cNvSpPr>
          <p:nvPr>
            <p:ph type="sldNum" sz="quarter" idx="15"/>
          </p:nvPr>
        </p:nvSpPr>
        <p:spPr>
          <a:xfrm>
            <a:off x="9029700" y="6356350"/>
            <a:ext cx="2743200" cy="365125"/>
          </a:xfrm>
        </p:spPr>
        <p:txBody>
          <a:bodyPr/>
          <a:lstStyle/>
          <a:p>
            <a:pPr>
              <a:defRPr/>
            </a:pPr>
            <a:fld id="{522CA365-FC2F-4C86-A83D-F638D37BEAE6}" type="slidenum">
              <a:rPr lang="de-DE" altLang="de-DE" sz="1000" smtClean="0">
                <a:solidFill>
                  <a:srgbClr val="5F6062"/>
                </a:solidFill>
                <a:latin typeface="Whitney Light" pitchFamily="50" charset="0"/>
                <a:cs typeface="Arial" panose="020B0604020202020204" pitchFamily="34" charset="0"/>
              </a:rPr>
              <a:pPr>
                <a:defRPr/>
              </a:pPr>
              <a:t>5</a:t>
            </a:fld>
            <a:endParaRPr lang="de-DE" altLang="de-DE" sz="1000">
              <a:solidFill>
                <a:srgbClr val="5F6062"/>
              </a:solidFill>
              <a:latin typeface="Whitney Light" pitchFamily="50" charset="0"/>
              <a:cs typeface="Arial" panose="020B0604020202020204" pitchFamily="34" charset="0"/>
            </a:endParaRPr>
          </a:p>
        </p:txBody>
      </p:sp>
      <p:sp>
        <p:nvSpPr>
          <p:cNvPr id="6" name="TextBox 5">
            <a:extLst>
              <a:ext uri="{FF2B5EF4-FFF2-40B4-BE49-F238E27FC236}">
                <a16:creationId xmlns:a16="http://schemas.microsoft.com/office/drawing/2014/main" id="{999305C9-F902-B501-B7EF-0AA017E9C520}"/>
              </a:ext>
            </a:extLst>
          </p:cNvPr>
          <p:cNvSpPr txBox="1"/>
          <p:nvPr/>
        </p:nvSpPr>
        <p:spPr>
          <a:xfrm>
            <a:off x="895454" y="2967333"/>
            <a:ext cx="4792896" cy="461665"/>
          </a:xfrm>
          <a:prstGeom prst="rect">
            <a:avLst/>
          </a:prstGeom>
          <a:noFill/>
        </p:spPr>
        <p:txBody>
          <a:bodyPr wrap="square" rtlCol="0">
            <a:spAutoFit/>
          </a:bodyPr>
          <a:lstStyle/>
          <a:p>
            <a:r>
              <a:rPr lang="en-US" sz="1200" b="1" dirty="0">
                <a:solidFill>
                  <a:srgbClr val="5F5E5E"/>
                </a:solidFill>
                <a:latin typeface="Whitney Light" pitchFamily="50" charset="0"/>
              </a:rPr>
              <a:t>10-year Italian government bond yield and spread to German Bund</a:t>
            </a:r>
          </a:p>
          <a:p>
            <a:r>
              <a:rPr lang="en-US" sz="1200" dirty="0">
                <a:solidFill>
                  <a:srgbClr val="5F5E5E"/>
                </a:solidFill>
                <a:latin typeface="Whitney Light" pitchFamily="50" charset="0"/>
              </a:rPr>
              <a:t>%</a:t>
            </a:r>
            <a:r>
              <a:rPr lang="en-DE" sz="1200" dirty="0">
                <a:solidFill>
                  <a:srgbClr val="5F5E5E"/>
                </a:solidFill>
                <a:latin typeface="Whitney Light" pitchFamily="50" charset="0"/>
              </a:rPr>
              <a:t>,</a:t>
            </a:r>
            <a:r>
              <a:rPr lang="en-US" sz="1200" dirty="0">
                <a:solidFill>
                  <a:srgbClr val="5F5E5E"/>
                </a:solidFill>
                <a:latin typeface="Whitney Light" pitchFamily="50" charset="0"/>
              </a:rPr>
              <a:t> bps </a:t>
            </a:r>
            <a:endParaRPr lang="LID4096" sz="1200" dirty="0">
              <a:solidFill>
                <a:srgbClr val="5F5E5E"/>
              </a:solidFill>
              <a:latin typeface="Whitney Light" pitchFamily="50" charset="0"/>
            </a:endParaRPr>
          </a:p>
        </p:txBody>
      </p:sp>
      <p:pic>
        <p:nvPicPr>
          <p:cNvPr id="3" name="Picture 2">
            <a:extLst>
              <a:ext uri="{FF2B5EF4-FFF2-40B4-BE49-F238E27FC236}">
                <a16:creationId xmlns:a16="http://schemas.microsoft.com/office/drawing/2014/main" id="{150A54A8-6F89-B207-F9D8-537CC8F4FD73}"/>
              </a:ext>
            </a:extLst>
          </p:cNvPr>
          <p:cNvPicPr>
            <a:picLocks noChangeAspect="1"/>
          </p:cNvPicPr>
          <p:nvPr/>
        </p:nvPicPr>
        <p:blipFill>
          <a:blip r:embed="rId3"/>
          <a:stretch>
            <a:fillRect/>
          </a:stretch>
        </p:blipFill>
        <p:spPr>
          <a:xfrm>
            <a:off x="6579111" y="3389312"/>
            <a:ext cx="4573524" cy="2744724"/>
          </a:xfrm>
          <a:prstGeom prst="rect">
            <a:avLst/>
          </a:prstGeom>
        </p:spPr>
      </p:pic>
      <p:sp>
        <p:nvSpPr>
          <p:cNvPr id="8" name="TextBox 7">
            <a:extLst>
              <a:ext uri="{FF2B5EF4-FFF2-40B4-BE49-F238E27FC236}">
                <a16:creationId xmlns:a16="http://schemas.microsoft.com/office/drawing/2014/main" id="{FE56F6DB-9015-1E78-2E73-639BA94AE4B3}"/>
              </a:ext>
            </a:extLst>
          </p:cNvPr>
          <p:cNvSpPr txBox="1"/>
          <p:nvPr/>
        </p:nvSpPr>
        <p:spPr>
          <a:xfrm>
            <a:off x="6240236" y="2927647"/>
            <a:ext cx="4792896" cy="461665"/>
          </a:xfrm>
          <a:prstGeom prst="rect">
            <a:avLst/>
          </a:prstGeom>
          <a:noFill/>
        </p:spPr>
        <p:txBody>
          <a:bodyPr wrap="square" rtlCol="0">
            <a:spAutoFit/>
          </a:bodyPr>
          <a:lstStyle/>
          <a:p>
            <a:r>
              <a:rPr lang="en-US" sz="1200" b="1" dirty="0">
                <a:solidFill>
                  <a:srgbClr val="5F5E5E"/>
                </a:solidFill>
                <a:latin typeface="Whitney Light" pitchFamily="50" charset="0"/>
              </a:rPr>
              <a:t>Change in holdings of Italian government securities</a:t>
            </a:r>
          </a:p>
          <a:p>
            <a:r>
              <a:rPr lang="en-US" sz="1200" dirty="0">
                <a:solidFill>
                  <a:srgbClr val="5F5E5E"/>
                </a:solidFill>
                <a:latin typeface="Whitney Light" pitchFamily="50" charset="0"/>
              </a:rPr>
              <a:t>EUR bn, first half of 2022</a:t>
            </a:r>
          </a:p>
        </p:txBody>
      </p:sp>
      <p:sp>
        <p:nvSpPr>
          <p:cNvPr id="9" name="TextBox 8">
            <a:extLst>
              <a:ext uri="{FF2B5EF4-FFF2-40B4-BE49-F238E27FC236}">
                <a16:creationId xmlns:a16="http://schemas.microsoft.com/office/drawing/2014/main" id="{0F63DE19-15E1-373B-AFDF-F016B67D0C38}"/>
              </a:ext>
            </a:extLst>
          </p:cNvPr>
          <p:cNvSpPr txBox="1"/>
          <p:nvPr/>
        </p:nvSpPr>
        <p:spPr>
          <a:xfrm>
            <a:off x="9291728" y="6134036"/>
            <a:ext cx="2743200" cy="230832"/>
          </a:xfrm>
          <a:prstGeom prst="rect">
            <a:avLst/>
          </a:prstGeom>
          <a:noFill/>
        </p:spPr>
        <p:txBody>
          <a:bodyPr wrap="square" rtlCol="0">
            <a:spAutoFit/>
          </a:bodyPr>
          <a:lstStyle/>
          <a:p>
            <a:r>
              <a:rPr lang="en-US" sz="900" dirty="0">
                <a:solidFill>
                  <a:schemeClr val="bg1">
                    <a:lumMod val="50000"/>
                  </a:schemeClr>
                </a:solidFill>
                <a:latin typeface="Whitney Light" pitchFamily="50" charset="0"/>
              </a:rPr>
              <a:t>Source: Bank of Italy, </a:t>
            </a:r>
            <a:r>
              <a:rPr lang="en-US" sz="900" dirty="0" err="1">
                <a:solidFill>
                  <a:schemeClr val="bg1">
                    <a:lumMod val="50000"/>
                  </a:schemeClr>
                </a:solidFill>
                <a:latin typeface="Whitney Light" pitchFamily="50" charset="0"/>
              </a:rPr>
              <a:t>Macrobond</a:t>
            </a:r>
            <a:r>
              <a:rPr lang="en-US" sz="900" dirty="0">
                <a:solidFill>
                  <a:schemeClr val="bg1">
                    <a:lumMod val="50000"/>
                  </a:schemeClr>
                </a:solidFill>
                <a:latin typeface="Whitney Light" pitchFamily="50" charset="0"/>
              </a:rPr>
              <a:t>, Scope Ratings</a:t>
            </a:r>
            <a:endParaRPr lang="LID4096" sz="900">
              <a:solidFill>
                <a:schemeClr val="bg1">
                  <a:lumMod val="50000"/>
                </a:schemeClr>
              </a:solidFill>
              <a:latin typeface="Whitney Light" pitchFamily="50" charset="0"/>
            </a:endParaRPr>
          </a:p>
        </p:txBody>
      </p:sp>
      <p:pic>
        <p:nvPicPr>
          <p:cNvPr id="10" name="Picture 9">
            <a:extLst>
              <a:ext uri="{FF2B5EF4-FFF2-40B4-BE49-F238E27FC236}">
                <a16:creationId xmlns:a16="http://schemas.microsoft.com/office/drawing/2014/main" id="{96AE9AFF-A800-48FA-E42E-280DE630FB28}"/>
              </a:ext>
            </a:extLst>
          </p:cNvPr>
          <p:cNvPicPr>
            <a:picLocks noChangeAspect="1"/>
          </p:cNvPicPr>
          <p:nvPr/>
        </p:nvPicPr>
        <p:blipFill>
          <a:blip r:embed="rId4"/>
          <a:stretch>
            <a:fillRect/>
          </a:stretch>
        </p:blipFill>
        <p:spPr>
          <a:xfrm>
            <a:off x="1409194" y="3480624"/>
            <a:ext cx="4573524" cy="2744724"/>
          </a:xfrm>
          <a:prstGeom prst="rect">
            <a:avLst/>
          </a:prstGeom>
        </p:spPr>
      </p:pic>
    </p:spTree>
    <p:extLst>
      <p:ext uri="{BB962C8B-B14F-4D97-AF65-F5344CB8AC3E}">
        <p14:creationId xmlns:p14="http://schemas.microsoft.com/office/powerpoint/2010/main" val="41218414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8" name="Textplatzhalter 1"/>
          <p:cNvSpPr>
            <a:spLocks noGrp="1"/>
          </p:cNvSpPr>
          <p:nvPr>
            <p:ph type="body" sz="quarter" idx="13"/>
          </p:nvPr>
        </p:nvSpPr>
        <p:spPr>
          <a:xfrm>
            <a:off x="1656000" y="411168"/>
            <a:ext cx="10116000" cy="746125"/>
          </a:xfrm>
          <a:ln w="3175">
            <a:miter lim="800000"/>
            <a:headEnd/>
            <a:tailEnd/>
          </a:ln>
        </p:spPr>
        <p:txBody>
          <a:bodyPr>
            <a:normAutofit/>
          </a:bodyPr>
          <a:lstStyle/>
          <a:p>
            <a:r>
              <a:rPr lang="en-US" dirty="0"/>
              <a:t>Italy’s credit outlook after the elections</a:t>
            </a:r>
            <a:endParaRPr lang="en-US"/>
          </a:p>
        </p:txBody>
      </p:sp>
      <p:sp>
        <p:nvSpPr>
          <p:cNvPr id="5" name="Content Placeholder 3">
            <a:extLst>
              <a:ext uri="{FF2B5EF4-FFF2-40B4-BE49-F238E27FC236}">
                <a16:creationId xmlns:a16="http://schemas.microsoft.com/office/drawing/2014/main" id="{40D9C259-C986-4146-A6A6-25D0ECDEB24B}"/>
              </a:ext>
            </a:extLst>
          </p:cNvPr>
          <p:cNvSpPr txBox="1">
            <a:spLocks/>
          </p:cNvSpPr>
          <p:nvPr/>
        </p:nvSpPr>
        <p:spPr>
          <a:xfrm>
            <a:off x="829733" y="1244600"/>
            <a:ext cx="10937721" cy="5111750"/>
          </a:xfrm>
          <a:prstGeom prst="rect">
            <a:avLst/>
          </a:prstGeom>
          <a:ln>
            <a:noFill/>
          </a:ln>
        </p:spPr>
        <p:txBody>
          <a:bodyPr/>
          <a:lstStyle>
            <a:lvl1pPr marL="0" marR="0" indent="0" algn="l" defTabSz="914400" rtl="0" eaLnBrk="1" fontAlgn="auto" latinLnBrk="0" hangingPunct="1">
              <a:lnSpc>
                <a:spcPct val="80000"/>
              </a:lnSpc>
              <a:spcBef>
                <a:spcPts val="1200"/>
              </a:spcBef>
              <a:spcAft>
                <a:spcPts val="300"/>
              </a:spcAft>
              <a:buClrTx/>
              <a:buSzTx/>
              <a:buFontTx/>
              <a:buNone/>
              <a:tabLst/>
              <a:defRPr kumimoji="0" lang="de-DE" sz="1800" b="1" i="0" u="none" strike="noStrike" kern="1200" cap="none" spc="0" normalizeH="0" baseline="0" dirty="0" smtClean="0">
                <a:ln>
                  <a:noFill/>
                </a:ln>
                <a:solidFill>
                  <a:srgbClr val="004D8F"/>
                </a:solidFill>
                <a:effectLst/>
                <a:uLnTx/>
                <a:uFillTx/>
                <a:latin typeface="+mn-lt"/>
                <a:ea typeface="+mn-ea"/>
                <a:cs typeface="Arial"/>
              </a:defRPr>
            </a:lvl1pPr>
            <a:lvl2pPr marL="3175" indent="0" algn="l" defTabSz="914395" rtl="0" eaLnBrk="1" latinLnBrk="0" hangingPunct="1">
              <a:spcBef>
                <a:spcPts val="400"/>
              </a:spcBef>
              <a:buFont typeface="Arial" pitchFamily="34" charset="0"/>
              <a:buNone/>
              <a:defRPr sz="1800" b="1" kern="1200">
                <a:solidFill>
                  <a:srgbClr val="777777"/>
                </a:solidFill>
                <a:latin typeface="+mn-lt"/>
                <a:ea typeface="+mn-ea"/>
                <a:cs typeface="+mn-cs"/>
              </a:defRPr>
            </a:lvl2pPr>
            <a:lvl3pPr marL="0" indent="0" algn="l" defTabSz="914395" rtl="0" eaLnBrk="1" latinLnBrk="0" hangingPunct="1">
              <a:spcBef>
                <a:spcPts val="300"/>
              </a:spcBef>
              <a:buFont typeface="Arial" pitchFamily="34" charset="0"/>
              <a:buNone/>
              <a:defRPr sz="1600" kern="1200">
                <a:solidFill>
                  <a:schemeClr val="tx1"/>
                </a:solidFill>
                <a:latin typeface="+mn-lt"/>
                <a:ea typeface="+mn-ea"/>
                <a:cs typeface="+mn-cs"/>
              </a:defRPr>
            </a:lvl3pPr>
            <a:lvl4pPr marL="228600" indent="-228600" algn="l" defTabSz="914395" rtl="0" eaLnBrk="1" latinLnBrk="0" hangingPunct="1">
              <a:spcBef>
                <a:spcPts val="200"/>
              </a:spcBef>
              <a:buFont typeface="Arial" panose="020B0604020202020204" pitchFamily="34" charset="0"/>
              <a:buChar char="•"/>
              <a:defRPr sz="1600" kern="1200">
                <a:solidFill>
                  <a:schemeClr val="tx1"/>
                </a:solidFill>
                <a:latin typeface="+mn-lt"/>
                <a:ea typeface="+mn-ea"/>
                <a:cs typeface="+mn-cs"/>
              </a:defRPr>
            </a:lvl4pPr>
            <a:lvl5pPr marL="447675" indent="-228600" algn="l" defTabSz="914395" rtl="0" eaLnBrk="1" latinLnBrk="0" hangingPunct="1">
              <a:spcBef>
                <a:spcPts val="200"/>
              </a:spcBef>
              <a:buFont typeface="Symbol" panose="05050102010706020507" pitchFamily="18" charset="2"/>
              <a:buChar char="-"/>
              <a:defRPr sz="1400" kern="1200">
                <a:solidFill>
                  <a:schemeClr val="tx1"/>
                </a:solidFill>
                <a:latin typeface="+mn-lt"/>
                <a:ea typeface="+mn-ea"/>
                <a:cs typeface="+mn-cs"/>
              </a:defRPr>
            </a:lvl5pPr>
            <a:lvl6pPr marL="2514585"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83"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80"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77"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lvl="2" indent="-285750">
              <a:lnSpc>
                <a:spcPct val="150000"/>
              </a:lnSpc>
              <a:spcBef>
                <a:spcPts val="0"/>
              </a:spcBef>
              <a:spcAft>
                <a:spcPts val="100"/>
              </a:spcAft>
              <a:buSzPct val="100000"/>
              <a:buFont typeface="Wingdings" panose="05000000000000000000" pitchFamily="2" charset="2"/>
              <a:buChar char="Ø"/>
            </a:pPr>
            <a:r>
              <a:rPr lang="en-DE" sz="1800" b="1" dirty="0">
                <a:solidFill>
                  <a:srgbClr val="5F5E5E"/>
                </a:solidFill>
                <a:latin typeface="Whitney Light" pitchFamily="50" charset="0"/>
                <a:cs typeface="Arial"/>
              </a:rPr>
              <a:t>European support: ECB</a:t>
            </a:r>
            <a:endParaRPr lang="en-US" sz="1800" b="1" dirty="0">
              <a:solidFill>
                <a:srgbClr val="5F5E5E"/>
              </a:solidFill>
              <a:latin typeface="Whitney Light" pitchFamily="50" charset="0"/>
              <a:cs typeface="Arial"/>
            </a:endParaRPr>
          </a:p>
          <a:p>
            <a:pPr marL="514350" lvl="3" indent="-285750">
              <a:lnSpc>
                <a:spcPct val="150000"/>
              </a:lnSpc>
              <a:spcBef>
                <a:spcPts val="0"/>
              </a:spcBef>
              <a:spcAft>
                <a:spcPts val="100"/>
              </a:spcAft>
              <a:buSzPct val="100000"/>
              <a:buFont typeface="Wingdings" panose="05000000000000000000" pitchFamily="2" charset="2"/>
              <a:buChar char="§"/>
            </a:pPr>
            <a:r>
              <a:rPr lang="en-US" sz="1400" dirty="0">
                <a:solidFill>
                  <a:srgbClr val="5F5E5E"/>
                </a:solidFill>
                <a:latin typeface="Whitney Light" pitchFamily="50" charset="0"/>
                <a:cs typeface="Arial"/>
              </a:rPr>
              <a:t>ECB </a:t>
            </a:r>
            <a:r>
              <a:rPr lang="en-DE" sz="1400" dirty="0">
                <a:solidFill>
                  <a:srgbClr val="5F5E5E"/>
                </a:solidFill>
                <a:latin typeface="Whitney Light" pitchFamily="50" charset="0"/>
                <a:cs typeface="Arial"/>
              </a:rPr>
              <a:t>remains</a:t>
            </a:r>
            <a:r>
              <a:rPr lang="en-US" sz="1400" dirty="0">
                <a:solidFill>
                  <a:srgbClr val="5F5E5E"/>
                </a:solidFill>
                <a:latin typeface="Whitney Light" pitchFamily="50" charset="0"/>
                <a:cs typeface="Arial"/>
              </a:rPr>
              <a:t> the </a:t>
            </a:r>
            <a:r>
              <a:rPr lang="en-DE" sz="1400" dirty="0">
                <a:solidFill>
                  <a:srgbClr val="5F5E5E"/>
                </a:solidFill>
                <a:latin typeface="Whitney Light" pitchFamily="50" charset="0"/>
                <a:cs typeface="Arial"/>
              </a:rPr>
              <a:t>largest</a:t>
            </a:r>
            <a:r>
              <a:rPr lang="en-US" sz="1400" dirty="0">
                <a:solidFill>
                  <a:srgbClr val="5F5E5E"/>
                </a:solidFill>
                <a:latin typeface="Whitney Light" pitchFamily="50" charset="0"/>
                <a:cs typeface="Arial"/>
              </a:rPr>
              <a:t> investor in Italian government debt</a:t>
            </a:r>
          </a:p>
          <a:p>
            <a:pPr marL="514350" lvl="3" indent="-285750">
              <a:lnSpc>
                <a:spcPct val="150000"/>
              </a:lnSpc>
              <a:spcBef>
                <a:spcPts val="0"/>
              </a:spcBef>
              <a:spcAft>
                <a:spcPts val="100"/>
              </a:spcAft>
              <a:buSzPct val="100000"/>
              <a:buFont typeface="Wingdings" panose="05000000000000000000" pitchFamily="2" charset="2"/>
              <a:buChar char="§"/>
            </a:pPr>
            <a:r>
              <a:rPr lang="en-US" sz="1400" dirty="0">
                <a:solidFill>
                  <a:srgbClr val="5F5E5E"/>
                </a:solidFill>
                <a:latin typeface="Whitney Light" pitchFamily="50" charset="0"/>
                <a:cs typeface="Arial"/>
              </a:rPr>
              <a:t>Flexible PEPP reinvestments contain financial fragmentation in the euro area</a:t>
            </a:r>
          </a:p>
          <a:p>
            <a:pPr marL="514350" lvl="3" indent="-285750">
              <a:lnSpc>
                <a:spcPct val="150000"/>
              </a:lnSpc>
              <a:spcBef>
                <a:spcPts val="0"/>
              </a:spcBef>
              <a:spcAft>
                <a:spcPts val="100"/>
              </a:spcAft>
              <a:buSzPct val="100000"/>
              <a:buFont typeface="Wingdings" panose="05000000000000000000" pitchFamily="2" charset="2"/>
              <a:buChar char="§"/>
            </a:pPr>
            <a:r>
              <a:rPr lang="en-US" sz="1400" dirty="0">
                <a:solidFill>
                  <a:srgbClr val="5F5E5E"/>
                </a:solidFill>
                <a:latin typeface="Whitney Light" pitchFamily="50" charset="0"/>
                <a:cs typeface="Arial"/>
              </a:rPr>
              <a:t>Transmission Protection Mechanism (TPI) introduced in July 2022 as further conditional backstop mechanism</a:t>
            </a:r>
            <a:endParaRPr lang="en-DE" sz="1400" dirty="0">
              <a:solidFill>
                <a:srgbClr val="5F5E5E"/>
              </a:solidFill>
              <a:latin typeface="Whitney Light" pitchFamily="50" charset="0"/>
              <a:cs typeface="Arial"/>
            </a:endParaRPr>
          </a:p>
          <a:p>
            <a:pPr marL="307150" lvl="1">
              <a:lnSpc>
                <a:spcPct val="140000"/>
              </a:lnSpc>
              <a:spcBef>
                <a:spcPts val="0"/>
              </a:spcBef>
              <a:buSzPct val="100000"/>
            </a:pPr>
            <a:endParaRPr lang="en-DE" sz="1400" b="0" dirty="0">
              <a:solidFill>
                <a:srgbClr val="5F5E5E"/>
              </a:solidFill>
              <a:latin typeface="Whitney Light" pitchFamily="50" charset="0"/>
              <a:cs typeface="Arial"/>
            </a:endParaRPr>
          </a:p>
        </p:txBody>
      </p:sp>
      <p:sp>
        <p:nvSpPr>
          <p:cNvPr id="7" name="Slide Number Placeholder 2">
            <a:extLst>
              <a:ext uri="{FF2B5EF4-FFF2-40B4-BE49-F238E27FC236}">
                <a16:creationId xmlns:a16="http://schemas.microsoft.com/office/drawing/2014/main" id="{C73EEBC1-F24D-4C47-9C37-018D59D19EE7}"/>
              </a:ext>
            </a:extLst>
          </p:cNvPr>
          <p:cNvSpPr>
            <a:spLocks noGrp="1"/>
          </p:cNvSpPr>
          <p:nvPr>
            <p:ph type="sldNum" sz="quarter" idx="15"/>
          </p:nvPr>
        </p:nvSpPr>
        <p:spPr>
          <a:xfrm>
            <a:off x="9029700" y="6356350"/>
            <a:ext cx="2743200" cy="365125"/>
          </a:xfrm>
        </p:spPr>
        <p:txBody>
          <a:bodyPr/>
          <a:lstStyle/>
          <a:p>
            <a:pPr>
              <a:defRPr/>
            </a:pPr>
            <a:fld id="{522CA365-FC2F-4C86-A83D-F638D37BEAE6}" type="slidenum">
              <a:rPr lang="de-DE" altLang="de-DE" sz="1000" smtClean="0">
                <a:solidFill>
                  <a:srgbClr val="5F6062"/>
                </a:solidFill>
                <a:latin typeface="Whitney Light" pitchFamily="50" charset="0"/>
                <a:cs typeface="Arial" panose="020B0604020202020204" pitchFamily="34" charset="0"/>
              </a:rPr>
              <a:pPr>
                <a:defRPr/>
              </a:pPr>
              <a:t>6</a:t>
            </a:fld>
            <a:endParaRPr lang="de-DE" altLang="de-DE" sz="1000">
              <a:solidFill>
                <a:srgbClr val="5F6062"/>
              </a:solidFill>
              <a:latin typeface="Whitney Light" pitchFamily="50" charset="0"/>
              <a:cs typeface="Arial" panose="020B0604020202020204" pitchFamily="34" charset="0"/>
            </a:endParaRPr>
          </a:p>
        </p:txBody>
      </p:sp>
      <p:sp>
        <p:nvSpPr>
          <p:cNvPr id="3" name="TextBox 2">
            <a:extLst>
              <a:ext uri="{FF2B5EF4-FFF2-40B4-BE49-F238E27FC236}">
                <a16:creationId xmlns:a16="http://schemas.microsoft.com/office/drawing/2014/main" id="{63CCE208-3746-5D08-3AA3-F083BD384863}"/>
              </a:ext>
            </a:extLst>
          </p:cNvPr>
          <p:cNvSpPr txBox="1"/>
          <p:nvPr/>
        </p:nvSpPr>
        <p:spPr>
          <a:xfrm>
            <a:off x="1049556" y="2866139"/>
            <a:ext cx="4792896" cy="461665"/>
          </a:xfrm>
          <a:prstGeom prst="rect">
            <a:avLst/>
          </a:prstGeom>
          <a:noFill/>
        </p:spPr>
        <p:txBody>
          <a:bodyPr wrap="square" rtlCol="0">
            <a:spAutoFit/>
          </a:bodyPr>
          <a:lstStyle/>
          <a:p>
            <a:r>
              <a:rPr lang="en-US" sz="1200" b="1" dirty="0">
                <a:solidFill>
                  <a:srgbClr val="5F5E5E"/>
                </a:solidFill>
                <a:latin typeface="Whitney Light" pitchFamily="50" charset="0"/>
              </a:rPr>
              <a:t>Central bank holdings of Italian government </a:t>
            </a:r>
          </a:p>
          <a:p>
            <a:r>
              <a:rPr lang="en-US" sz="1200" dirty="0">
                <a:solidFill>
                  <a:srgbClr val="5F5E5E"/>
                </a:solidFill>
                <a:latin typeface="Whitney Light" pitchFamily="50" charset="0"/>
              </a:rPr>
              <a:t>EUR bn</a:t>
            </a:r>
            <a:r>
              <a:rPr lang="en-DE" sz="1200" dirty="0">
                <a:solidFill>
                  <a:srgbClr val="5F5E5E"/>
                </a:solidFill>
                <a:latin typeface="Whitney Light" pitchFamily="50" charset="0"/>
              </a:rPr>
              <a:t>, </a:t>
            </a:r>
            <a:r>
              <a:rPr lang="en-US" sz="1200" dirty="0">
                <a:solidFill>
                  <a:srgbClr val="5F5E5E"/>
                </a:solidFill>
                <a:latin typeface="Whitney Light" pitchFamily="50" charset="0"/>
              </a:rPr>
              <a:t>% </a:t>
            </a:r>
            <a:r>
              <a:rPr lang="en-US" sz="1200" dirty="0" err="1">
                <a:solidFill>
                  <a:srgbClr val="5F5E5E"/>
                </a:solidFill>
                <a:latin typeface="Whitney Light" pitchFamily="50" charset="0"/>
              </a:rPr>
              <a:t>rhs</a:t>
            </a:r>
            <a:endParaRPr lang="LID4096" sz="1200" dirty="0">
              <a:solidFill>
                <a:srgbClr val="5F5E5E"/>
              </a:solidFill>
              <a:latin typeface="Whitney Light" pitchFamily="50" charset="0"/>
            </a:endParaRPr>
          </a:p>
        </p:txBody>
      </p:sp>
      <p:sp>
        <p:nvSpPr>
          <p:cNvPr id="8" name="TextBox 7">
            <a:extLst>
              <a:ext uri="{FF2B5EF4-FFF2-40B4-BE49-F238E27FC236}">
                <a16:creationId xmlns:a16="http://schemas.microsoft.com/office/drawing/2014/main" id="{2475958B-2A02-0334-FD35-D7FEDBA343FA}"/>
              </a:ext>
            </a:extLst>
          </p:cNvPr>
          <p:cNvSpPr txBox="1"/>
          <p:nvPr/>
        </p:nvSpPr>
        <p:spPr>
          <a:xfrm>
            <a:off x="9005238" y="6108830"/>
            <a:ext cx="2877608" cy="230832"/>
          </a:xfrm>
          <a:prstGeom prst="rect">
            <a:avLst/>
          </a:prstGeom>
          <a:noFill/>
        </p:spPr>
        <p:txBody>
          <a:bodyPr wrap="square" rtlCol="0">
            <a:spAutoFit/>
          </a:bodyPr>
          <a:lstStyle/>
          <a:p>
            <a:r>
              <a:rPr lang="en-US" sz="900" dirty="0">
                <a:solidFill>
                  <a:schemeClr val="bg1">
                    <a:lumMod val="50000"/>
                  </a:schemeClr>
                </a:solidFill>
                <a:latin typeface="Whitney Light" pitchFamily="50" charset="0"/>
              </a:rPr>
              <a:t>Source: ECB, Bank of Italy, </a:t>
            </a:r>
            <a:r>
              <a:rPr lang="en-US" sz="900" dirty="0" err="1">
                <a:solidFill>
                  <a:schemeClr val="bg1">
                    <a:lumMod val="50000"/>
                  </a:schemeClr>
                </a:solidFill>
                <a:latin typeface="Whitney Light" pitchFamily="50" charset="0"/>
              </a:rPr>
              <a:t>Macrobond</a:t>
            </a:r>
            <a:r>
              <a:rPr lang="en-US" sz="900" dirty="0">
                <a:solidFill>
                  <a:schemeClr val="bg1">
                    <a:lumMod val="50000"/>
                  </a:schemeClr>
                </a:solidFill>
                <a:latin typeface="Whitney Light" pitchFamily="50" charset="0"/>
              </a:rPr>
              <a:t>, Scope Ratings</a:t>
            </a:r>
            <a:endParaRPr lang="LID4096" sz="900">
              <a:solidFill>
                <a:schemeClr val="bg1">
                  <a:lumMod val="50000"/>
                </a:schemeClr>
              </a:solidFill>
              <a:latin typeface="Whitney Light" pitchFamily="50" charset="0"/>
            </a:endParaRPr>
          </a:p>
        </p:txBody>
      </p:sp>
      <p:sp>
        <p:nvSpPr>
          <p:cNvPr id="12" name="TextBox 11">
            <a:extLst>
              <a:ext uri="{FF2B5EF4-FFF2-40B4-BE49-F238E27FC236}">
                <a16:creationId xmlns:a16="http://schemas.microsoft.com/office/drawing/2014/main" id="{2E808D4E-B47C-9429-6A5D-9549743D7FA5}"/>
              </a:ext>
            </a:extLst>
          </p:cNvPr>
          <p:cNvSpPr txBox="1"/>
          <p:nvPr/>
        </p:nvSpPr>
        <p:spPr>
          <a:xfrm>
            <a:off x="6408505" y="2866139"/>
            <a:ext cx="4792896" cy="461665"/>
          </a:xfrm>
          <a:prstGeom prst="rect">
            <a:avLst/>
          </a:prstGeom>
          <a:noFill/>
        </p:spPr>
        <p:txBody>
          <a:bodyPr wrap="square" rtlCol="0">
            <a:spAutoFit/>
          </a:bodyPr>
          <a:lstStyle/>
          <a:p>
            <a:r>
              <a:rPr lang="en-US" sz="1200" b="1" dirty="0">
                <a:solidFill>
                  <a:srgbClr val="5F5E5E"/>
                </a:solidFill>
                <a:latin typeface="Whitney Light" pitchFamily="50" charset="0"/>
              </a:rPr>
              <a:t>ECB net purchases under the PEPP </a:t>
            </a:r>
          </a:p>
          <a:p>
            <a:r>
              <a:rPr lang="en-US" sz="1200" dirty="0">
                <a:solidFill>
                  <a:srgbClr val="5F5E5E"/>
                </a:solidFill>
                <a:latin typeface="Whitney Light" pitchFamily="50" charset="0"/>
              </a:rPr>
              <a:t>June-July and August-September 2022</a:t>
            </a:r>
            <a:endParaRPr lang="LID4096" sz="1200" dirty="0">
              <a:solidFill>
                <a:srgbClr val="5F5E5E"/>
              </a:solidFill>
              <a:latin typeface="Whitney Light" pitchFamily="50" charset="0"/>
            </a:endParaRPr>
          </a:p>
        </p:txBody>
      </p:sp>
      <p:pic>
        <p:nvPicPr>
          <p:cNvPr id="2" name="Picture 1">
            <a:extLst>
              <a:ext uri="{FF2B5EF4-FFF2-40B4-BE49-F238E27FC236}">
                <a16:creationId xmlns:a16="http://schemas.microsoft.com/office/drawing/2014/main" id="{04011A50-F934-E978-D22A-79EC960E75B5}"/>
              </a:ext>
            </a:extLst>
          </p:cNvPr>
          <p:cNvPicPr>
            <a:picLocks noChangeAspect="1"/>
          </p:cNvPicPr>
          <p:nvPr/>
        </p:nvPicPr>
        <p:blipFill>
          <a:blip r:embed="rId3"/>
          <a:stretch>
            <a:fillRect/>
          </a:stretch>
        </p:blipFill>
        <p:spPr>
          <a:xfrm>
            <a:off x="1359527" y="3327804"/>
            <a:ext cx="4573524" cy="2747772"/>
          </a:xfrm>
          <a:prstGeom prst="rect">
            <a:avLst/>
          </a:prstGeom>
        </p:spPr>
      </p:pic>
      <p:pic>
        <p:nvPicPr>
          <p:cNvPr id="4" name="Picture 3">
            <a:extLst>
              <a:ext uri="{FF2B5EF4-FFF2-40B4-BE49-F238E27FC236}">
                <a16:creationId xmlns:a16="http://schemas.microsoft.com/office/drawing/2014/main" id="{B6EFAD9D-F4C8-E00D-243C-81DB1B235F0B}"/>
              </a:ext>
            </a:extLst>
          </p:cNvPr>
          <p:cNvPicPr>
            <a:picLocks noChangeAspect="1"/>
          </p:cNvPicPr>
          <p:nvPr/>
        </p:nvPicPr>
        <p:blipFill>
          <a:blip r:embed="rId4"/>
          <a:stretch>
            <a:fillRect/>
          </a:stretch>
        </p:blipFill>
        <p:spPr>
          <a:xfrm>
            <a:off x="6640069" y="3320453"/>
            <a:ext cx="4561332" cy="2744724"/>
          </a:xfrm>
          <a:prstGeom prst="rect">
            <a:avLst/>
          </a:prstGeom>
        </p:spPr>
      </p:pic>
    </p:spTree>
    <p:extLst>
      <p:ext uri="{BB962C8B-B14F-4D97-AF65-F5344CB8AC3E}">
        <p14:creationId xmlns:p14="http://schemas.microsoft.com/office/powerpoint/2010/main" val="31579770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8" name="Textplatzhalter 1"/>
          <p:cNvSpPr>
            <a:spLocks noGrp="1"/>
          </p:cNvSpPr>
          <p:nvPr>
            <p:ph type="body" sz="quarter" idx="13"/>
          </p:nvPr>
        </p:nvSpPr>
        <p:spPr>
          <a:xfrm>
            <a:off x="1656000" y="411168"/>
            <a:ext cx="10116000" cy="746125"/>
          </a:xfrm>
          <a:ln w="3175">
            <a:miter lim="800000"/>
            <a:headEnd/>
            <a:tailEnd/>
          </a:ln>
        </p:spPr>
        <p:txBody>
          <a:bodyPr>
            <a:normAutofit/>
          </a:bodyPr>
          <a:lstStyle/>
          <a:p>
            <a:r>
              <a:rPr lang="en-US" dirty="0"/>
              <a:t>Italy’s credit outlook after the elections</a:t>
            </a:r>
            <a:endParaRPr lang="en-US"/>
          </a:p>
        </p:txBody>
      </p:sp>
      <p:sp>
        <p:nvSpPr>
          <p:cNvPr id="5" name="Content Placeholder 3">
            <a:extLst>
              <a:ext uri="{FF2B5EF4-FFF2-40B4-BE49-F238E27FC236}">
                <a16:creationId xmlns:a16="http://schemas.microsoft.com/office/drawing/2014/main" id="{40D9C259-C986-4146-A6A6-25D0ECDEB24B}"/>
              </a:ext>
            </a:extLst>
          </p:cNvPr>
          <p:cNvSpPr txBox="1">
            <a:spLocks/>
          </p:cNvSpPr>
          <p:nvPr/>
        </p:nvSpPr>
        <p:spPr>
          <a:xfrm>
            <a:off x="794999" y="1219200"/>
            <a:ext cx="10972455" cy="5473700"/>
          </a:xfrm>
          <a:prstGeom prst="rect">
            <a:avLst/>
          </a:prstGeom>
          <a:ln>
            <a:noFill/>
          </a:ln>
        </p:spPr>
        <p:txBody>
          <a:bodyPr/>
          <a:lstStyle>
            <a:lvl1pPr marL="0" marR="0" indent="0" algn="l" defTabSz="914400" rtl="0" eaLnBrk="1" fontAlgn="auto" latinLnBrk="0" hangingPunct="1">
              <a:lnSpc>
                <a:spcPct val="80000"/>
              </a:lnSpc>
              <a:spcBef>
                <a:spcPts val="1200"/>
              </a:spcBef>
              <a:spcAft>
                <a:spcPts val="300"/>
              </a:spcAft>
              <a:buClrTx/>
              <a:buSzTx/>
              <a:buFontTx/>
              <a:buNone/>
              <a:tabLst/>
              <a:defRPr kumimoji="0" lang="de-DE" sz="1800" b="1" i="0" u="none" strike="noStrike" kern="1200" cap="none" spc="0" normalizeH="0" baseline="0" dirty="0" smtClean="0">
                <a:ln>
                  <a:noFill/>
                </a:ln>
                <a:solidFill>
                  <a:srgbClr val="004D8F"/>
                </a:solidFill>
                <a:effectLst/>
                <a:uLnTx/>
                <a:uFillTx/>
                <a:latin typeface="+mn-lt"/>
                <a:ea typeface="+mn-ea"/>
                <a:cs typeface="Arial"/>
              </a:defRPr>
            </a:lvl1pPr>
            <a:lvl2pPr marL="3175" indent="0" algn="l" defTabSz="914395" rtl="0" eaLnBrk="1" latinLnBrk="0" hangingPunct="1">
              <a:spcBef>
                <a:spcPts val="400"/>
              </a:spcBef>
              <a:buFont typeface="Arial" pitchFamily="34" charset="0"/>
              <a:buNone/>
              <a:defRPr sz="1800" b="1" kern="1200">
                <a:solidFill>
                  <a:srgbClr val="777777"/>
                </a:solidFill>
                <a:latin typeface="+mn-lt"/>
                <a:ea typeface="+mn-ea"/>
                <a:cs typeface="+mn-cs"/>
              </a:defRPr>
            </a:lvl2pPr>
            <a:lvl3pPr marL="0" indent="0" algn="l" defTabSz="914395" rtl="0" eaLnBrk="1" latinLnBrk="0" hangingPunct="1">
              <a:spcBef>
                <a:spcPts val="300"/>
              </a:spcBef>
              <a:buFont typeface="Arial" pitchFamily="34" charset="0"/>
              <a:buNone/>
              <a:defRPr sz="1600" kern="1200">
                <a:solidFill>
                  <a:schemeClr val="tx1"/>
                </a:solidFill>
                <a:latin typeface="+mn-lt"/>
                <a:ea typeface="+mn-ea"/>
                <a:cs typeface="+mn-cs"/>
              </a:defRPr>
            </a:lvl3pPr>
            <a:lvl4pPr marL="228600" indent="-228600" algn="l" defTabSz="914395" rtl="0" eaLnBrk="1" latinLnBrk="0" hangingPunct="1">
              <a:spcBef>
                <a:spcPts val="200"/>
              </a:spcBef>
              <a:buFont typeface="Arial" panose="020B0604020202020204" pitchFamily="34" charset="0"/>
              <a:buChar char="•"/>
              <a:defRPr sz="1600" kern="1200">
                <a:solidFill>
                  <a:schemeClr val="tx1"/>
                </a:solidFill>
                <a:latin typeface="+mn-lt"/>
                <a:ea typeface="+mn-ea"/>
                <a:cs typeface="+mn-cs"/>
              </a:defRPr>
            </a:lvl4pPr>
            <a:lvl5pPr marL="447675" indent="-228600" algn="l" defTabSz="914395" rtl="0" eaLnBrk="1" latinLnBrk="0" hangingPunct="1">
              <a:spcBef>
                <a:spcPts val="200"/>
              </a:spcBef>
              <a:buFont typeface="Symbol" panose="05050102010706020507" pitchFamily="18" charset="2"/>
              <a:buChar char="-"/>
              <a:defRPr sz="1400" kern="1200">
                <a:solidFill>
                  <a:schemeClr val="tx1"/>
                </a:solidFill>
                <a:latin typeface="+mn-lt"/>
                <a:ea typeface="+mn-ea"/>
                <a:cs typeface="+mn-cs"/>
              </a:defRPr>
            </a:lvl5pPr>
            <a:lvl6pPr marL="2514585"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83"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80"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77"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lvl="2" indent="-285750">
              <a:lnSpc>
                <a:spcPct val="150000"/>
              </a:lnSpc>
              <a:spcBef>
                <a:spcPts val="0"/>
              </a:spcBef>
              <a:spcAft>
                <a:spcPts val="100"/>
              </a:spcAft>
              <a:buSzPct val="100000"/>
              <a:buFont typeface="Wingdings" panose="05000000000000000000" pitchFamily="2" charset="2"/>
              <a:buChar char="Ø"/>
            </a:pPr>
            <a:r>
              <a:rPr lang="en-DE" sz="1800" b="1" dirty="0">
                <a:solidFill>
                  <a:srgbClr val="5F5E5E"/>
                </a:solidFill>
                <a:latin typeface="Whitney Light" pitchFamily="50" charset="0"/>
                <a:cs typeface="Arial"/>
              </a:rPr>
              <a:t>European support: EU</a:t>
            </a:r>
            <a:endParaRPr lang="en-DE" sz="1400" b="0" dirty="0">
              <a:solidFill>
                <a:srgbClr val="5F5E5E"/>
              </a:solidFill>
              <a:latin typeface="Whitney Light" pitchFamily="50" charset="0"/>
              <a:cs typeface="Arial"/>
            </a:endParaRPr>
          </a:p>
          <a:p>
            <a:pPr marL="592900" lvl="1" indent="-285750">
              <a:lnSpc>
                <a:spcPct val="140000"/>
              </a:lnSpc>
              <a:spcBef>
                <a:spcPts val="0"/>
              </a:spcBef>
              <a:buSzPct val="100000"/>
              <a:buFont typeface="Arial" panose="020B0604020202020204" pitchFamily="34" charset="0"/>
              <a:buChar char="•"/>
            </a:pPr>
            <a:r>
              <a:rPr lang="en-US" sz="1400" b="0" dirty="0">
                <a:solidFill>
                  <a:srgbClr val="5F5E5E"/>
                </a:solidFill>
                <a:latin typeface="Whitney Light" pitchFamily="50" charset="0"/>
                <a:cs typeface="Arial"/>
              </a:rPr>
              <a:t>Italy is the largest beneficiary of Recovery and Resilience funds among EU Member States, set to receive EUR 191.5bn (10.8% of GDP)</a:t>
            </a:r>
          </a:p>
          <a:p>
            <a:pPr marL="592900" lvl="1" indent="-285750">
              <a:lnSpc>
                <a:spcPct val="140000"/>
              </a:lnSpc>
              <a:spcBef>
                <a:spcPts val="0"/>
              </a:spcBef>
              <a:buSzPct val="100000"/>
              <a:buFont typeface="Arial" panose="020B0604020202020204" pitchFamily="34" charset="0"/>
              <a:buChar char="•"/>
            </a:pPr>
            <a:r>
              <a:rPr lang="en-US" sz="1400" b="0" dirty="0">
                <a:solidFill>
                  <a:srgbClr val="5F5E5E"/>
                </a:solidFill>
                <a:latin typeface="Whitney Light" pitchFamily="50" charset="0"/>
                <a:cs typeface="Arial"/>
              </a:rPr>
              <a:t>164 milestones and 312 targets will have to be implemented between 2022 and 2026 to continue receiving RRF funds</a:t>
            </a:r>
          </a:p>
          <a:p>
            <a:pPr marL="592900" lvl="1" indent="-285750">
              <a:lnSpc>
                <a:spcPct val="140000"/>
              </a:lnSpc>
              <a:spcBef>
                <a:spcPts val="0"/>
              </a:spcBef>
              <a:buSzPct val="100000"/>
              <a:buFont typeface="Arial" panose="020B0604020202020204" pitchFamily="34" charset="0"/>
              <a:buChar char="•"/>
            </a:pPr>
            <a:r>
              <a:rPr lang="en-US" sz="1400" b="0" dirty="0">
                <a:solidFill>
                  <a:srgbClr val="5F5E5E"/>
                </a:solidFill>
                <a:latin typeface="Whitney Light" pitchFamily="50" charset="0"/>
                <a:cs typeface="Arial"/>
              </a:rPr>
              <a:t>Impact of RRF funds on GDP growth by 2026 estimated at 3.6pp by the </a:t>
            </a:r>
            <a:r>
              <a:rPr lang="en-DE" sz="1400" b="0" dirty="0">
                <a:solidFill>
                  <a:srgbClr val="5F5E5E"/>
                </a:solidFill>
                <a:latin typeface="Whitney Light" pitchFamily="50" charset="0"/>
                <a:cs typeface="Arial"/>
              </a:rPr>
              <a:t>government</a:t>
            </a:r>
            <a:r>
              <a:rPr lang="en-US" sz="1400" b="0" dirty="0">
                <a:solidFill>
                  <a:srgbClr val="5F5E5E"/>
                </a:solidFill>
                <a:latin typeface="Whitney Light" pitchFamily="50" charset="0"/>
                <a:cs typeface="Arial"/>
              </a:rPr>
              <a:t> and 1.5-2</a:t>
            </a:r>
            <a:r>
              <a:rPr lang="en-DE" sz="1400" b="0" dirty="0">
                <a:solidFill>
                  <a:srgbClr val="5F5E5E"/>
                </a:solidFill>
                <a:latin typeface="Whitney Light" pitchFamily="50" charset="0"/>
                <a:cs typeface="Arial"/>
              </a:rPr>
              <a:t>.0</a:t>
            </a:r>
            <a:r>
              <a:rPr lang="en-US" sz="1400" b="0" dirty="0">
                <a:solidFill>
                  <a:srgbClr val="5F5E5E"/>
                </a:solidFill>
                <a:latin typeface="Whitney Light" pitchFamily="50" charset="0"/>
                <a:cs typeface="Arial"/>
              </a:rPr>
              <a:t>pp by the EU Commission </a:t>
            </a:r>
            <a:endParaRPr lang="en-DE" sz="1400" b="0" dirty="0">
              <a:solidFill>
                <a:srgbClr val="5F5E5E"/>
              </a:solidFill>
              <a:latin typeface="Whitney Light" pitchFamily="50" charset="0"/>
              <a:cs typeface="Arial"/>
            </a:endParaRPr>
          </a:p>
        </p:txBody>
      </p:sp>
      <p:sp>
        <p:nvSpPr>
          <p:cNvPr id="7" name="Slide Number Placeholder 2">
            <a:extLst>
              <a:ext uri="{FF2B5EF4-FFF2-40B4-BE49-F238E27FC236}">
                <a16:creationId xmlns:a16="http://schemas.microsoft.com/office/drawing/2014/main" id="{C73EEBC1-F24D-4C47-9C37-018D59D19EE7}"/>
              </a:ext>
            </a:extLst>
          </p:cNvPr>
          <p:cNvSpPr>
            <a:spLocks noGrp="1"/>
          </p:cNvSpPr>
          <p:nvPr>
            <p:ph type="sldNum" sz="quarter" idx="15"/>
          </p:nvPr>
        </p:nvSpPr>
        <p:spPr>
          <a:xfrm>
            <a:off x="9029700" y="6356350"/>
            <a:ext cx="2743200" cy="365125"/>
          </a:xfrm>
        </p:spPr>
        <p:txBody>
          <a:bodyPr/>
          <a:lstStyle/>
          <a:p>
            <a:pPr>
              <a:defRPr/>
            </a:pPr>
            <a:fld id="{522CA365-FC2F-4C86-A83D-F638D37BEAE6}" type="slidenum">
              <a:rPr lang="de-DE" altLang="de-DE" sz="1000" smtClean="0">
                <a:solidFill>
                  <a:srgbClr val="5F6062"/>
                </a:solidFill>
                <a:latin typeface="Whitney Light" pitchFamily="50" charset="0"/>
                <a:cs typeface="Arial" panose="020B0604020202020204" pitchFamily="34" charset="0"/>
              </a:rPr>
              <a:pPr>
                <a:defRPr/>
              </a:pPr>
              <a:t>7</a:t>
            </a:fld>
            <a:endParaRPr lang="de-DE" altLang="de-DE" sz="1000">
              <a:solidFill>
                <a:srgbClr val="5F6062"/>
              </a:solidFill>
              <a:latin typeface="Whitney Light" pitchFamily="50" charset="0"/>
              <a:cs typeface="Arial" panose="020B0604020202020204" pitchFamily="34" charset="0"/>
            </a:endParaRPr>
          </a:p>
        </p:txBody>
      </p:sp>
      <p:sp>
        <p:nvSpPr>
          <p:cNvPr id="3" name="TextBox 2">
            <a:extLst>
              <a:ext uri="{FF2B5EF4-FFF2-40B4-BE49-F238E27FC236}">
                <a16:creationId xmlns:a16="http://schemas.microsoft.com/office/drawing/2014/main" id="{C3BC050D-A9EE-66C0-8AB8-B3E039D2D4E9}"/>
              </a:ext>
            </a:extLst>
          </p:cNvPr>
          <p:cNvSpPr txBox="1"/>
          <p:nvPr/>
        </p:nvSpPr>
        <p:spPr>
          <a:xfrm>
            <a:off x="795938" y="2781424"/>
            <a:ext cx="4792896" cy="461665"/>
          </a:xfrm>
          <a:prstGeom prst="rect">
            <a:avLst/>
          </a:prstGeom>
          <a:noFill/>
        </p:spPr>
        <p:txBody>
          <a:bodyPr wrap="square" rtlCol="0">
            <a:spAutoFit/>
          </a:bodyPr>
          <a:lstStyle/>
          <a:p>
            <a:r>
              <a:rPr lang="en-US" sz="1200" b="1" dirty="0">
                <a:solidFill>
                  <a:srgbClr val="5F5E5E"/>
                </a:solidFill>
                <a:latin typeface="Whitney Light" pitchFamily="50" charset="0"/>
              </a:rPr>
              <a:t>RRF loans and grants allocations for Euro Area member states </a:t>
            </a:r>
          </a:p>
          <a:p>
            <a:r>
              <a:rPr lang="en-US" sz="1200" dirty="0">
                <a:solidFill>
                  <a:srgbClr val="5F5E5E"/>
                </a:solidFill>
                <a:latin typeface="Whitney Light" pitchFamily="50" charset="0"/>
              </a:rPr>
              <a:t>EUR bn, % of GDP </a:t>
            </a:r>
            <a:r>
              <a:rPr lang="en-US" sz="1200" dirty="0" err="1">
                <a:solidFill>
                  <a:srgbClr val="5F5E5E"/>
                </a:solidFill>
                <a:latin typeface="Whitney Light" pitchFamily="50" charset="0"/>
              </a:rPr>
              <a:t>rhs</a:t>
            </a:r>
            <a:endParaRPr lang="LID4096" sz="1200" dirty="0">
              <a:solidFill>
                <a:srgbClr val="5F5E5E"/>
              </a:solidFill>
              <a:latin typeface="Whitney Light" pitchFamily="50" charset="0"/>
            </a:endParaRPr>
          </a:p>
        </p:txBody>
      </p:sp>
      <p:sp>
        <p:nvSpPr>
          <p:cNvPr id="6" name="TextBox 5">
            <a:extLst>
              <a:ext uri="{FF2B5EF4-FFF2-40B4-BE49-F238E27FC236}">
                <a16:creationId xmlns:a16="http://schemas.microsoft.com/office/drawing/2014/main" id="{1C6A4122-1302-3E6B-8B19-331D7AF39AB7}"/>
              </a:ext>
            </a:extLst>
          </p:cNvPr>
          <p:cNvSpPr txBox="1"/>
          <p:nvPr/>
        </p:nvSpPr>
        <p:spPr>
          <a:xfrm>
            <a:off x="6180918" y="2781424"/>
            <a:ext cx="5469216" cy="461665"/>
          </a:xfrm>
          <a:prstGeom prst="rect">
            <a:avLst/>
          </a:prstGeom>
          <a:noFill/>
        </p:spPr>
        <p:txBody>
          <a:bodyPr wrap="square" rtlCol="0">
            <a:spAutoFit/>
          </a:bodyPr>
          <a:lstStyle/>
          <a:p>
            <a:r>
              <a:rPr lang="en-US" sz="1200" b="1" dirty="0">
                <a:solidFill>
                  <a:srgbClr val="5F5E5E"/>
                </a:solidFill>
                <a:latin typeface="Whitney Light" pitchFamily="50" charset="0"/>
              </a:rPr>
              <a:t>Timeline for the implementation of Italy’s Recovery Plan</a:t>
            </a:r>
          </a:p>
          <a:p>
            <a:r>
              <a:rPr lang="en-US" sz="1200" dirty="0">
                <a:solidFill>
                  <a:srgbClr val="5F5E5E"/>
                </a:solidFill>
                <a:latin typeface="Whitney Light" pitchFamily="50" charset="0"/>
              </a:rPr>
              <a:t>2021 - 2026</a:t>
            </a:r>
          </a:p>
        </p:txBody>
      </p:sp>
      <p:sp>
        <p:nvSpPr>
          <p:cNvPr id="8" name="TextBox 7">
            <a:extLst>
              <a:ext uri="{FF2B5EF4-FFF2-40B4-BE49-F238E27FC236}">
                <a16:creationId xmlns:a16="http://schemas.microsoft.com/office/drawing/2014/main" id="{7C2E4C5E-690B-61B5-4A3C-41D44E540C28}"/>
              </a:ext>
            </a:extLst>
          </p:cNvPr>
          <p:cNvSpPr txBox="1"/>
          <p:nvPr/>
        </p:nvSpPr>
        <p:spPr>
          <a:xfrm>
            <a:off x="8525933" y="6125518"/>
            <a:ext cx="3666067" cy="230832"/>
          </a:xfrm>
          <a:prstGeom prst="rect">
            <a:avLst/>
          </a:prstGeom>
          <a:noFill/>
        </p:spPr>
        <p:txBody>
          <a:bodyPr wrap="square" rtlCol="0">
            <a:spAutoFit/>
          </a:bodyPr>
          <a:lstStyle/>
          <a:p>
            <a:r>
              <a:rPr lang="en-US" sz="900" dirty="0">
                <a:solidFill>
                  <a:schemeClr val="bg1">
                    <a:lumMod val="50000"/>
                  </a:schemeClr>
                </a:solidFill>
                <a:latin typeface="Whitney Light" pitchFamily="50" charset="0"/>
              </a:rPr>
              <a:t>Source: EU Commission, Italian Ministry of Finance, Scope Ratings</a:t>
            </a:r>
            <a:endParaRPr lang="LID4096" sz="900">
              <a:solidFill>
                <a:schemeClr val="bg1">
                  <a:lumMod val="50000"/>
                </a:schemeClr>
              </a:solidFill>
              <a:latin typeface="Whitney Light" pitchFamily="50" charset="0"/>
            </a:endParaRPr>
          </a:p>
        </p:txBody>
      </p:sp>
      <p:pic>
        <p:nvPicPr>
          <p:cNvPr id="10" name="Picture 9">
            <a:extLst>
              <a:ext uri="{FF2B5EF4-FFF2-40B4-BE49-F238E27FC236}">
                <a16:creationId xmlns:a16="http://schemas.microsoft.com/office/drawing/2014/main" id="{A611242D-BD09-DE57-C2FF-A99B1EBC0D7A}"/>
              </a:ext>
            </a:extLst>
          </p:cNvPr>
          <p:cNvPicPr>
            <a:picLocks noChangeAspect="1"/>
          </p:cNvPicPr>
          <p:nvPr/>
        </p:nvPicPr>
        <p:blipFill>
          <a:blip r:embed="rId3"/>
          <a:stretch>
            <a:fillRect/>
          </a:stretch>
        </p:blipFill>
        <p:spPr>
          <a:xfrm>
            <a:off x="1148852" y="3304996"/>
            <a:ext cx="4640601" cy="2911977"/>
          </a:xfrm>
          <a:prstGeom prst="rect">
            <a:avLst/>
          </a:prstGeom>
        </p:spPr>
      </p:pic>
      <p:pic>
        <p:nvPicPr>
          <p:cNvPr id="12" name="Picture 11">
            <a:extLst>
              <a:ext uri="{FF2B5EF4-FFF2-40B4-BE49-F238E27FC236}">
                <a16:creationId xmlns:a16="http://schemas.microsoft.com/office/drawing/2014/main" id="{F667C8AD-C25D-357B-E0CB-80E510B8B3C2}"/>
              </a:ext>
            </a:extLst>
          </p:cNvPr>
          <p:cNvPicPr>
            <a:picLocks noChangeAspect="1"/>
          </p:cNvPicPr>
          <p:nvPr/>
        </p:nvPicPr>
        <p:blipFill>
          <a:blip r:embed="rId4"/>
          <a:stretch>
            <a:fillRect/>
          </a:stretch>
        </p:blipFill>
        <p:spPr>
          <a:xfrm>
            <a:off x="6381536" y="3228073"/>
            <a:ext cx="4816626" cy="2822304"/>
          </a:xfrm>
          <a:prstGeom prst="rect">
            <a:avLst/>
          </a:prstGeom>
        </p:spPr>
      </p:pic>
    </p:spTree>
    <p:extLst>
      <p:ext uri="{BB962C8B-B14F-4D97-AF65-F5344CB8AC3E}">
        <p14:creationId xmlns:p14="http://schemas.microsoft.com/office/powerpoint/2010/main" val="32394593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8" name="Textplatzhalter 1"/>
          <p:cNvSpPr>
            <a:spLocks noGrp="1"/>
          </p:cNvSpPr>
          <p:nvPr>
            <p:ph type="body" sz="quarter" idx="13"/>
          </p:nvPr>
        </p:nvSpPr>
        <p:spPr>
          <a:xfrm>
            <a:off x="1656000" y="411168"/>
            <a:ext cx="10116000" cy="746125"/>
          </a:xfrm>
          <a:ln w="3175">
            <a:miter lim="800000"/>
            <a:headEnd/>
            <a:tailEnd/>
          </a:ln>
        </p:spPr>
        <p:txBody>
          <a:bodyPr>
            <a:normAutofit/>
          </a:bodyPr>
          <a:lstStyle/>
          <a:p>
            <a:r>
              <a:rPr lang="en-US" dirty="0"/>
              <a:t>Italy’s credit outlook after the elections</a:t>
            </a:r>
            <a:endParaRPr lang="en-US"/>
          </a:p>
        </p:txBody>
      </p:sp>
      <p:sp>
        <p:nvSpPr>
          <p:cNvPr id="5" name="Content Placeholder 3">
            <a:extLst>
              <a:ext uri="{FF2B5EF4-FFF2-40B4-BE49-F238E27FC236}">
                <a16:creationId xmlns:a16="http://schemas.microsoft.com/office/drawing/2014/main" id="{40D9C259-C986-4146-A6A6-25D0ECDEB24B}"/>
              </a:ext>
            </a:extLst>
          </p:cNvPr>
          <p:cNvSpPr txBox="1">
            <a:spLocks/>
          </p:cNvSpPr>
          <p:nvPr/>
        </p:nvSpPr>
        <p:spPr>
          <a:xfrm>
            <a:off x="821267" y="1254944"/>
            <a:ext cx="10946187" cy="5101406"/>
          </a:xfrm>
          <a:prstGeom prst="rect">
            <a:avLst/>
          </a:prstGeom>
          <a:ln>
            <a:noFill/>
          </a:ln>
        </p:spPr>
        <p:txBody>
          <a:bodyPr/>
          <a:lstStyle>
            <a:lvl1pPr marL="0" marR="0" indent="0" algn="l" defTabSz="914400" rtl="0" eaLnBrk="1" fontAlgn="auto" latinLnBrk="0" hangingPunct="1">
              <a:lnSpc>
                <a:spcPct val="80000"/>
              </a:lnSpc>
              <a:spcBef>
                <a:spcPts val="1200"/>
              </a:spcBef>
              <a:spcAft>
                <a:spcPts val="300"/>
              </a:spcAft>
              <a:buClrTx/>
              <a:buSzTx/>
              <a:buFontTx/>
              <a:buNone/>
              <a:tabLst/>
              <a:defRPr kumimoji="0" lang="de-DE" sz="1800" b="1" i="0" u="none" strike="noStrike" kern="1200" cap="none" spc="0" normalizeH="0" baseline="0" dirty="0" smtClean="0">
                <a:ln>
                  <a:noFill/>
                </a:ln>
                <a:solidFill>
                  <a:srgbClr val="004D8F"/>
                </a:solidFill>
                <a:effectLst/>
                <a:uLnTx/>
                <a:uFillTx/>
                <a:latin typeface="+mn-lt"/>
                <a:ea typeface="+mn-ea"/>
                <a:cs typeface="Arial"/>
              </a:defRPr>
            </a:lvl1pPr>
            <a:lvl2pPr marL="3175" indent="0" algn="l" defTabSz="914395" rtl="0" eaLnBrk="1" latinLnBrk="0" hangingPunct="1">
              <a:spcBef>
                <a:spcPts val="400"/>
              </a:spcBef>
              <a:buFont typeface="Arial" pitchFamily="34" charset="0"/>
              <a:buNone/>
              <a:defRPr sz="1800" b="1" kern="1200">
                <a:solidFill>
                  <a:srgbClr val="777777"/>
                </a:solidFill>
                <a:latin typeface="+mn-lt"/>
                <a:ea typeface="+mn-ea"/>
                <a:cs typeface="+mn-cs"/>
              </a:defRPr>
            </a:lvl2pPr>
            <a:lvl3pPr marL="0" indent="0" algn="l" defTabSz="914395" rtl="0" eaLnBrk="1" latinLnBrk="0" hangingPunct="1">
              <a:spcBef>
                <a:spcPts val="300"/>
              </a:spcBef>
              <a:buFont typeface="Arial" pitchFamily="34" charset="0"/>
              <a:buNone/>
              <a:defRPr sz="1600" kern="1200">
                <a:solidFill>
                  <a:schemeClr val="tx1"/>
                </a:solidFill>
                <a:latin typeface="+mn-lt"/>
                <a:ea typeface="+mn-ea"/>
                <a:cs typeface="+mn-cs"/>
              </a:defRPr>
            </a:lvl3pPr>
            <a:lvl4pPr marL="228600" indent="-228600" algn="l" defTabSz="914395" rtl="0" eaLnBrk="1" latinLnBrk="0" hangingPunct="1">
              <a:spcBef>
                <a:spcPts val="200"/>
              </a:spcBef>
              <a:buFont typeface="Arial" panose="020B0604020202020204" pitchFamily="34" charset="0"/>
              <a:buChar char="•"/>
              <a:defRPr sz="1600" kern="1200">
                <a:solidFill>
                  <a:schemeClr val="tx1"/>
                </a:solidFill>
                <a:latin typeface="+mn-lt"/>
                <a:ea typeface="+mn-ea"/>
                <a:cs typeface="+mn-cs"/>
              </a:defRPr>
            </a:lvl4pPr>
            <a:lvl5pPr marL="447675" indent="-228600" algn="l" defTabSz="914395" rtl="0" eaLnBrk="1" latinLnBrk="0" hangingPunct="1">
              <a:spcBef>
                <a:spcPts val="200"/>
              </a:spcBef>
              <a:buFont typeface="Symbol" panose="05050102010706020507" pitchFamily="18" charset="2"/>
              <a:buChar char="-"/>
              <a:defRPr sz="1400" kern="1200">
                <a:solidFill>
                  <a:schemeClr val="tx1"/>
                </a:solidFill>
                <a:latin typeface="+mn-lt"/>
                <a:ea typeface="+mn-ea"/>
                <a:cs typeface="+mn-cs"/>
              </a:defRPr>
            </a:lvl5pPr>
            <a:lvl6pPr marL="2514585"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83"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80"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77"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lvl="2" indent="-285750">
              <a:lnSpc>
                <a:spcPct val="150000"/>
              </a:lnSpc>
              <a:spcBef>
                <a:spcPts val="0"/>
              </a:spcBef>
              <a:spcAft>
                <a:spcPts val="100"/>
              </a:spcAft>
              <a:buSzPct val="100000"/>
              <a:buFont typeface="Wingdings" panose="05000000000000000000" pitchFamily="2" charset="2"/>
              <a:buChar char="Ø"/>
            </a:pPr>
            <a:r>
              <a:rPr lang="en-DE" sz="1800" b="1" dirty="0">
                <a:solidFill>
                  <a:srgbClr val="5F5E5E"/>
                </a:solidFill>
                <a:latin typeface="Whitney Light" pitchFamily="50" charset="0"/>
                <a:cs typeface="Arial"/>
              </a:rPr>
              <a:t>Economic growth outlook</a:t>
            </a:r>
            <a:endParaRPr lang="en-DE" sz="1400" b="0" dirty="0">
              <a:solidFill>
                <a:srgbClr val="5F5E5E"/>
              </a:solidFill>
              <a:latin typeface="Whitney Light" pitchFamily="50" charset="0"/>
              <a:cs typeface="Arial"/>
            </a:endParaRPr>
          </a:p>
          <a:p>
            <a:pPr marL="592900" lvl="1" indent="-285750">
              <a:lnSpc>
                <a:spcPct val="140000"/>
              </a:lnSpc>
              <a:spcBef>
                <a:spcPts val="0"/>
              </a:spcBef>
              <a:buSzPct val="100000"/>
              <a:buFont typeface="Arial" panose="020B0604020202020204" pitchFamily="34" charset="0"/>
              <a:buChar char="•"/>
            </a:pPr>
            <a:r>
              <a:rPr lang="en-US" sz="1400" b="0" dirty="0">
                <a:solidFill>
                  <a:srgbClr val="5F5E5E"/>
                </a:solidFill>
                <a:latin typeface="Whitney Light" pitchFamily="50" charset="0"/>
                <a:cs typeface="Arial"/>
              </a:rPr>
              <a:t>The Italian economy is proving relatively resilient to the energy crisis: real GDP growth expected at 3.2% this year</a:t>
            </a:r>
            <a:r>
              <a:rPr lang="en-DE" sz="1400" b="0" dirty="0">
                <a:solidFill>
                  <a:srgbClr val="5F5E5E"/>
                </a:solidFill>
                <a:latin typeface="Whitney Light" pitchFamily="50" charset="0"/>
                <a:cs typeface="Arial"/>
              </a:rPr>
              <a:t> and </a:t>
            </a:r>
            <a:r>
              <a:rPr lang="en-US" sz="1400" b="0" dirty="0">
                <a:solidFill>
                  <a:srgbClr val="5F5E5E"/>
                </a:solidFill>
                <a:latin typeface="Whitney Light" pitchFamily="50" charset="0"/>
                <a:cs typeface="Arial"/>
              </a:rPr>
              <a:t>0.5% in 2023</a:t>
            </a:r>
            <a:endParaRPr lang="en-DE" sz="1400" b="0" dirty="0">
              <a:solidFill>
                <a:srgbClr val="5F5E5E"/>
              </a:solidFill>
              <a:latin typeface="Whitney Light" pitchFamily="50" charset="0"/>
              <a:cs typeface="Arial"/>
            </a:endParaRPr>
          </a:p>
          <a:p>
            <a:pPr marL="592900" lvl="1" indent="-285750">
              <a:lnSpc>
                <a:spcPct val="140000"/>
              </a:lnSpc>
              <a:spcBef>
                <a:spcPts val="0"/>
              </a:spcBef>
              <a:buSzPct val="100000"/>
              <a:buFont typeface="Arial" panose="020B0604020202020204" pitchFamily="34" charset="0"/>
              <a:buChar char="•"/>
            </a:pPr>
            <a:r>
              <a:rPr lang="en-GB" sz="1400" b="0" dirty="0">
                <a:solidFill>
                  <a:srgbClr val="5F5E5E"/>
                </a:solidFill>
                <a:latin typeface="Whitney Light" pitchFamily="50" charset="0"/>
                <a:cs typeface="Arial"/>
              </a:rPr>
              <a:t>The government aims to substitute Russian gas via diversification of gas imports, energy efficiency policies and more renewable energy  </a:t>
            </a:r>
          </a:p>
          <a:p>
            <a:pPr marL="592900" lvl="1" indent="-285750">
              <a:lnSpc>
                <a:spcPct val="140000"/>
              </a:lnSpc>
              <a:spcBef>
                <a:spcPts val="0"/>
              </a:spcBef>
              <a:buSzPct val="100000"/>
              <a:buFont typeface="Arial" panose="020B0604020202020204" pitchFamily="34" charset="0"/>
              <a:buChar char="•"/>
            </a:pPr>
            <a:r>
              <a:rPr lang="en-GB" sz="1400" b="0" dirty="0">
                <a:solidFill>
                  <a:srgbClr val="5F5E5E"/>
                </a:solidFill>
                <a:latin typeface="Whitney Light" pitchFamily="50" charset="0"/>
                <a:cs typeface="Arial"/>
              </a:rPr>
              <a:t>According to the government, Russian gas imports will be fully substituted by 2025</a:t>
            </a:r>
            <a:r>
              <a:rPr lang="en-DE" sz="1400" b="0" dirty="0">
                <a:solidFill>
                  <a:srgbClr val="5F5E5E"/>
                </a:solidFill>
                <a:latin typeface="Whitney Light" pitchFamily="50" charset="0"/>
                <a:cs typeface="Arial"/>
              </a:rPr>
              <a:t>; we expect a price but not a quantity shock for 2022-23</a:t>
            </a:r>
            <a:endParaRPr lang="en-GB" sz="1400" b="0" dirty="0">
              <a:solidFill>
                <a:srgbClr val="5F5E5E"/>
              </a:solidFill>
              <a:latin typeface="Whitney Light" pitchFamily="50" charset="0"/>
              <a:cs typeface="Arial"/>
            </a:endParaRPr>
          </a:p>
        </p:txBody>
      </p:sp>
      <p:sp>
        <p:nvSpPr>
          <p:cNvPr id="7" name="Slide Number Placeholder 2">
            <a:extLst>
              <a:ext uri="{FF2B5EF4-FFF2-40B4-BE49-F238E27FC236}">
                <a16:creationId xmlns:a16="http://schemas.microsoft.com/office/drawing/2014/main" id="{C73EEBC1-F24D-4C47-9C37-018D59D19EE7}"/>
              </a:ext>
            </a:extLst>
          </p:cNvPr>
          <p:cNvSpPr>
            <a:spLocks noGrp="1"/>
          </p:cNvSpPr>
          <p:nvPr>
            <p:ph type="sldNum" sz="quarter" idx="15"/>
          </p:nvPr>
        </p:nvSpPr>
        <p:spPr>
          <a:xfrm>
            <a:off x="9029700" y="6356350"/>
            <a:ext cx="2743200" cy="365125"/>
          </a:xfrm>
        </p:spPr>
        <p:txBody>
          <a:bodyPr/>
          <a:lstStyle/>
          <a:p>
            <a:pPr>
              <a:defRPr/>
            </a:pPr>
            <a:fld id="{522CA365-FC2F-4C86-A83D-F638D37BEAE6}" type="slidenum">
              <a:rPr lang="de-DE" altLang="de-DE" sz="1000" smtClean="0">
                <a:solidFill>
                  <a:srgbClr val="5F6062"/>
                </a:solidFill>
                <a:latin typeface="Whitney Light" pitchFamily="50" charset="0"/>
                <a:cs typeface="Arial" panose="020B0604020202020204" pitchFamily="34" charset="0"/>
              </a:rPr>
              <a:pPr>
                <a:defRPr/>
              </a:pPr>
              <a:t>8</a:t>
            </a:fld>
            <a:endParaRPr lang="de-DE" altLang="de-DE" sz="1000" dirty="0">
              <a:solidFill>
                <a:srgbClr val="5F6062"/>
              </a:solidFill>
              <a:latin typeface="Whitney Light" pitchFamily="50" charset="0"/>
              <a:cs typeface="Arial" panose="020B0604020202020204" pitchFamily="34" charset="0"/>
            </a:endParaRPr>
          </a:p>
        </p:txBody>
      </p:sp>
      <p:sp>
        <p:nvSpPr>
          <p:cNvPr id="3" name="TextBox 2">
            <a:extLst>
              <a:ext uri="{FF2B5EF4-FFF2-40B4-BE49-F238E27FC236}">
                <a16:creationId xmlns:a16="http://schemas.microsoft.com/office/drawing/2014/main" id="{31C3D186-7717-2B28-1CF0-81696AC5F629}"/>
              </a:ext>
            </a:extLst>
          </p:cNvPr>
          <p:cNvSpPr txBox="1"/>
          <p:nvPr/>
        </p:nvSpPr>
        <p:spPr>
          <a:xfrm>
            <a:off x="815821" y="2724165"/>
            <a:ext cx="4792896" cy="461665"/>
          </a:xfrm>
          <a:prstGeom prst="rect">
            <a:avLst/>
          </a:prstGeom>
          <a:noFill/>
        </p:spPr>
        <p:txBody>
          <a:bodyPr wrap="square" rtlCol="0">
            <a:spAutoFit/>
          </a:bodyPr>
          <a:lstStyle/>
          <a:p>
            <a:r>
              <a:rPr lang="en-DE" sz="1200" b="1" dirty="0">
                <a:solidFill>
                  <a:srgbClr val="5F5E5E"/>
                </a:solidFill>
                <a:latin typeface="Whitney Light" pitchFamily="50" charset="0"/>
              </a:rPr>
              <a:t>Real</a:t>
            </a:r>
            <a:r>
              <a:rPr lang="en-US" sz="1200" b="1" dirty="0">
                <a:solidFill>
                  <a:srgbClr val="5F5E5E"/>
                </a:solidFill>
                <a:latin typeface="Whitney Light" pitchFamily="50" charset="0"/>
              </a:rPr>
              <a:t> GDP, 2019-2027</a:t>
            </a:r>
          </a:p>
          <a:p>
            <a:r>
              <a:rPr lang="en-US" sz="1200" dirty="0">
                <a:solidFill>
                  <a:srgbClr val="5F5E5E"/>
                </a:solidFill>
                <a:latin typeface="Whitney Light" pitchFamily="50" charset="0"/>
              </a:rPr>
              <a:t>Index: 2019 = 100 </a:t>
            </a:r>
            <a:endParaRPr lang="LID4096" sz="1200" dirty="0">
              <a:solidFill>
                <a:srgbClr val="5F5E5E"/>
              </a:solidFill>
              <a:latin typeface="Whitney Light" pitchFamily="50" charset="0"/>
            </a:endParaRPr>
          </a:p>
        </p:txBody>
      </p:sp>
      <p:sp>
        <p:nvSpPr>
          <p:cNvPr id="6" name="TextBox 5">
            <a:extLst>
              <a:ext uri="{FF2B5EF4-FFF2-40B4-BE49-F238E27FC236}">
                <a16:creationId xmlns:a16="http://schemas.microsoft.com/office/drawing/2014/main" id="{8758374D-903A-7FA7-6522-244B2EA37987}"/>
              </a:ext>
            </a:extLst>
          </p:cNvPr>
          <p:cNvSpPr txBox="1"/>
          <p:nvPr/>
        </p:nvSpPr>
        <p:spPr>
          <a:xfrm>
            <a:off x="6380454" y="2692443"/>
            <a:ext cx="5121476" cy="461665"/>
          </a:xfrm>
          <a:prstGeom prst="rect">
            <a:avLst/>
          </a:prstGeom>
          <a:noFill/>
        </p:spPr>
        <p:txBody>
          <a:bodyPr wrap="square" rtlCol="0">
            <a:spAutoFit/>
          </a:bodyPr>
          <a:lstStyle/>
          <a:p>
            <a:r>
              <a:rPr lang="en-US" sz="1200" b="1" dirty="0">
                <a:solidFill>
                  <a:srgbClr val="5F5E5E"/>
                </a:solidFill>
                <a:latin typeface="Whitney Light" pitchFamily="50" charset="0"/>
              </a:rPr>
              <a:t>Italy’s substitution of Russian gas in 2022-25</a:t>
            </a:r>
            <a:endParaRPr lang="en-US" sz="1200" b="1" dirty="0">
              <a:solidFill>
                <a:srgbClr val="FF0000"/>
              </a:solidFill>
              <a:latin typeface="Whitney Light" pitchFamily="50" charset="0"/>
            </a:endParaRPr>
          </a:p>
          <a:p>
            <a:r>
              <a:rPr lang="en-US" sz="1200" dirty="0">
                <a:solidFill>
                  <a:srgbClr val="5F5E5E"/>
                </a:solidFill>
                <a:latin typeface="Whitney Light" pitchFamily="50" charset="0"/>
              </a:rPr>
              <a:t>Standard m³, bn</a:t>
            </a:r>
            <a:endParaRPr lang="en-US" sz="1200" dirty="0">
              <a:solidFill>
                <a:srgbClr val="5F5E5E"/>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B894793E-9F2A-6ED6-82C8-DFA336ED8E5E}"/>
              </a:ext>
            </a:extLst>
          </p:cNvPr>
          <p:cNvSpPr txBox="1"/>
          <p:nvPr/>
        </p:nvSpPr>
        <p:spPr>
          <a:xfrm>
            <a:off x="8074345" y="6163839"/>
            <a:ext cx="4032987" cy="230832"/>
          </a:xfrm>
          <a:prstGeom prst="rect">
            <a:avLst/>
          </a:prstGeom>
          <a:noFill/>
        </p:spPr>
        <p:txBody>
          <a:bodyPr wrap="square" rtlCol="0">
            <a:spAutoFit/>
          </a:bodyPr>
          <a:lstStyle/>
          <a:p>
            <a:r>
              <a:rPr lang="en-US" sz="900" dirty="0">
                <a:solidFill>
                  <a:schemeClr val="bg1">
                    <a:lumMod val="50000"/>
                  </a:schemeClr>
                </a:solidFill>
                <a:latin typeface="Whitney Light" pitchFamily="50" charset="0"/>
              </a:rPr>
              <a:t>Source: Ministry of Finance, Ministry of Ecological Transition, Scope Ratings</a:t>
            </a:r>
            <a:endParaRPr lang="LID4096" sz="900" dirty="0">
              <a:solidFill>
                <a:schemeClr val="bg1">
                  <a:lumMod val="50000"/>
                </a:schemeClr>
              </a:solidFill>
              <a:latin typeface="Whitney Light" pitchFamily="50" charset="0"/>
            </a:endParaRPr>
          </a:p>
        </p:txBody>
      </p:sp>
      <p:sp>
        <p:nvSpPr>
          <p:cNvPr id="14" name="TextBox 13">
            <a:extLst>
              <a:ext uri="{FF2B5EF4-FFF2-40B4-BE49-F238E27FC236}">
                <a16:creationId xmlns:a16="http://schemas.microsoft.com/office/drawing/2014/main" id="{10715012-9D80-B3F7-1215-FD3A338D07C0}"/>
              </a:ext>
            </a:extLst>
          </p:cNvPr>
          <p:cNvSpPr txBox="1"/>
          <p:nvPr/>
        </p:nvSpPr>
        <p:spPr>
          <a:xfrm>
            <a:off x="6129866" y="5665865"/>
            <a:ext cx="5799667" cy="584775"/>
          </a:xfrm>
          <a:prstGeom prst="rect">
            <a:avLst/>
          </a:prstGeom>
          <a:noFill/>
        </p:spPr>
        <p:txBody>
          <a:bodyPr wrap="square" rtlCol="0">
            <a:spAutoFit/>
          </a:bodyPr>
          <a:lstStyle/>
          <a:p>
            <a:r>
              <a:rPr lang="en-US" sz="800" dirty="0">
                <a:solidFill>
                  <a:srgbClr val="5F5E5E"/>
                </a:solidFill>
                <a:latin typeface="Whitney Light" pitchFamily="50" charset="0"/>
                <a:cs typeface="Arial" panose="020B0604020202020204" pitchFamily="34" charset="0"/>
              </a:rPr>
              <a:t>Russian gas imports and reduction in gas consumption based on NADEF 2022 (we assume a more rapid decrease in Russian imports); diversification of gas imports and renewables based on the strategy presented by the Ministry of Ecological Transition (we assume a slower increase in renewables); use of gas storage calculated as residual, starting from current storage levels and remaining above the strategic reserve. </a:t>
            </a:r>
          </a:p>
        </p:txBody>
      </p:sp>
      <p:pic>
        <p:nvPicPr>
          <p:cNvPr id="8" name="Picture 7">
            <a:extLst>
              <a:ext uri="{FF2B5EF4-FFF2-40B4-BE49-F238E27FC236}">
                <a16:creationId xmlns:a16="http://schemas.microsoft.com/office/drawing/2014/main" id="{EB34D6BC-A10B-C5BA-CC3F-F12DAC769769}"/>
              </a:ext>
            </a:extLst>
          </p:cNvPr>
          <p:cNvPicPr>
            <a:picLocks noChangeAspect="1"/>
          </p:cNvPicPr>
          <p:nvPr/>
        </p:nvPicPr>
        <p:blipFill>
          <a:blip r:embed="rId3"/>
          <a:stretch>
            <a:fillRect/>
          </a:stretch>
        </p:blipFill>
        <p:spPr>
          <a:xfrm>
            <a:off x="1370527" y="3185830"/>
            <a:ext cx="4573524" cy="2744724"/>
          </a:xfrm>
          <a:prstGeom prst="rect">
            <a:avLst/>
          </a:prstGeom>
        </p:spPr>
      </p:pic>
      <p:pic>
        <p:nvPicPr>
          <p:cNvPr id="9" name="Picture 8">
            <a:extLst>
              <a:ext uri="{FF2B5EF4-FFF2-40B4-BE49-F238E27FC236}">
                <a16:creationId xmlns:a16="http://schemas.microsoft.com/office/drawing/2014/main" id="{C0955B4F-32D6-2E7B-D670-62F0F2FA8B33}"/>
              </a:ext>
            </a:extLst>
          </p:cNvPr>
          <p:cNvPicPr>
            <a:picLocks noChangeAspect="1"/>
          </p:cNvPicPr>
          <p:nvPr/>
        </p:nvPicPr>
        <p:blipFill>
          <a:blip r:embed="rId4"/>
          <a:stretch>
            <a:fillRect/>
          </a:stretch>
        </p:blipFill>
        <p:spPr>
          <a:xfrm>
            <a:off x="6714000" y="3139450"/>
            <a:ext cx="4763181" cy="2463606"/>
          </a:xfrm>
          <a:prstGeom prst="rect">
            <a:avLst/>
          </a:prstGeom>
        </p:spPr>
      </p:pic>
    </p:spTree>
    <p:extLst>
      <p:ext uri="{BB962C8B-B14F-4D97-AF65-F5344CB8AC3E}">
        <p14:creationId xmlns:p14="http://schemas.microsoft.com/office/powerpoint/2010/main" val="19178166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8" name="Textplatzhalter 1"/>
          <p:cNvSpPr>
            <a:spLocks noGrp="1"/>
          </p:cNvSpPr>
          <p:nvPr>
            <p:ph type="body" sz="quarter" idx="13"/>
          </p:nvPr>
        </p:nvSpPr>
        <p:spPr>
          <a:xfrm>
            <a:off x="1656000" y="411168"/>
            <a:ext cx="10116000" cy="746125"/>
          </a:xfrm>
          <a:ln w="3175">
            <a:miter lim="800000"/>
            <a:headEnd/>
            <a:tailEnd/>
          </a:ln>
        </p:spPr>
        <p:txBody>
          <a:bodyPr>
            <a:normAutofit/>
          </a:bodyPr>
          <a:lstStyle/>
          <a:p>
            <a:r>
              <a:rPr lang="en-US" dirty="0"/>
              <a:t>Italy’s credit outlook after the elections</a:t>
            </a:r>
            <a:endParaRPr lang="en-US"/>
          </a:p>
        </p:txBody>
      </p:sp>
      <p:sp>
        <p:nvSpPr>
          <p:cNvPr id="5" name="Content Placeholder 3">
            <a:extLst>
              <a:ext uri="{FF2B5EF4-FFF2-40B4-BE49-F238E27FC236}">
                <a16:creationId xmlns:a16="http://schemas.microsoft.com/office/drawing/2014/main" id="{40D9C259-C986-4146-A6A6-25D0ECDEB24B}"/>
              </a:ext>
            </a:extLst>
          </p:cNvPr>
          <p:cNvSpPr txBox="1">
            <a:spLocks/>
          </p:cNvSpPr>
          <p:nvPr/>
        </p:nvSpPr>
        <p:spPr>
          <a:xfrm>
            <a:off x="829733" y="1278467"/>
            <a:ext cx="10937721" cy="5077883"/>
          </a:xfrm>
          <a:prstGeom prst="rect">
            <a:avLst/>
          </a:prstGeom>
          <a:ln>
            <a:noFill/>
          </a:ln>
        </p:spPr>
        <p:txBody>
          <a:bodyPr/>
          <a:lstStyle>
            <a:lvl1pPr marL="0" marR="0" indent="0" algn="l" defTabSz="914400" rtl="0" eaLnBrk="1" fontAlgn="auto" latinLnBrk="0" hangingPunct="1">
              <a:lnSpc>
                <a:spcPct val="80000"/>
              </a:lnSpc>
              <a:spcBef>
                <a:spcPts val="1200"/>
              </a:spcBef>
              <a:spcAft>
                <a:spcPts val="300"/>
              </a:spcAft>
              <a:buClrTx/>
              <a:buSzTx/>
              <a:buFontTx/>
              <a:buNone/>
              <a:tabLst/>
              <a:defRPr kumimoji="0" lang="de-DE" sz="1800" b="1" i="0" u="none" strike="noStrike" kern="1200" cap="none" spc="0" normalizeH="0" baseline="0" dirty="0" smtClean="0">
                <a:ln>
                  <a:noFill/>
                </a:ln>
                <a:solidFill>
                  <a:srgbClr val="004D8F"/>
                </a:solidFill>
                <a:effectLst/>
                <a:uLnTx/>
                <a:uFillTx/>
                <a:latin typeface="+mn-lt"/>
                <a:ea typeface="+mn-ea"/>
                <a:cs typeface="Arial"/>
              </a:defRPr>
            </a:lvl1pPr>
            <a:lvl2pPr marL="3175" indent="0" algn="l" defTabSz="914395" rtl="0" eaLnBrk="1" latinLnBrk="0" hangingPunct="1">
              <a:spcBef>
                <a:spcPts val="400"/>
              </a:spcBef>
              <a:buFont typeface="Arial" pitchFamily="34" charset="0"/>
              <a:buNone/>
              <a:defRPr sz="1800" b="1" kern="1200">
                <a:solidFill>
                  <a:srgbClr val="777777"/>
                </a:solidFill>
                <a:latin typeface="+mn-lt"/>
                <a:ea typeface="+mn-ea"/>
                <a:cs typeface="+mn-cs"/>
              </a:defRPr>
            </a:lvl2pPr>
            <a:lvl3pPr marL="0" indent="0" algn="l" defTabSz="914395" rtl="0" eaLnBrk="1" latinLnBrk="0" hangingPunct="1">
              <a:spcBef>
                <a:spcPts val="300"/>
              </a:spcBef>
              <a:buFont typeface="Arial" pitchFamily="34" charset="0"/>
              <a:buNone/>
              <a:defRPr sz="1600" kern="1200">
                <a:solidFill>
                  <a:schemeClr val="tx1"/>
                </a:solidFill>
                <a:latin typeface="+mn-lt"/>
                <a:ea typeface="+mn-ea"/>
                <a:cs typeface="+mn-cs"/>
              </a:defRPr>
            </a:lvl3pPr>
            <a:lvl4pPr marL="228600" indent="-228600" algn="l" defTabSz="914395" rtl="0" eaLnBrk="1" latinLnBrk="0" hangingPunct="1">
              <a:spcBef>
                <a:spcPts val="200"/>
              </a:spcBef>
              <a:buFont typeface="Arial" panose="020B0604020202020204" pitchFamily="34" charset="0"/>
              <a:buChar char="•"/>
              <a:defRPr sz="1600" kern="1200">
                <a:solidFill>
                  <a:schemeClr val="tx1"/>
                </a:solidFill>
                <a:latin typeface="+mn-lt"/>
                <a:ea typeface="+mn-ea"/>
                <a:cs typeface="+mn-cs"/>
              </a:defRPr>
            </a:lvl4pPr>
            <a:lvl5pPr marL="447675" indent="-228600" algn="l" defTabSz="914395" rtl="0" eaLnBrk="1" latinLnBrk="0" hangingPunct="1">
              <a:spcBef>
                <a:spcPts val="200"/>
              </a:spcBef>
              <a:buFont typeface="Symbol" panose="05050102010706020507" pitchFamily="18" charset="2"/>
              <a:buChar char="-"/>
              <a:defRPr sz="1400" kern="1200">
                <a:solidFill>
                  <a:schemeClr val="tx1"/>
                </a:solidFill>
                <a:latin typeface="+mn-lt"/>
                <a:ea typeface="+mn-ea"/>
                <a:cs typeface="+mn-cs"/>
              </a:defRPr>
            </a:lvl5pPr>
            <a:lvl6pPr marL="2514585"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83"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80"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77" indent="-228598" algn="l" defTabSz="91439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lvl="2" indent="-285750">
              <a:lnSpc>
                <a:spcPct val="150000"/>
              </a:lnSpc>
              <a:spcBef>
                <a:spcPts val="0"/>
              </a:spcBef>
              <a:spcAft>
                <a:spcPts val="100"/>
              </a:spcAft>
              <a:buSzPct val="100000"/>
              <a:buFont typeface="Wingdings" panose="05000000000000000000" pitchFamily="2" charset="2"/>
              <a:buChar char="Ø"/>
            </a:pPr>
            <a:r>
              <a:rPr lang="en-US" sz="1800" b="1" dirty="0">
                <a:solidFill>
                  <a:srgbClr val="5F5E5E"/>
                </a:solidFill>
                <a:latin typeface="Whitney Light" pitchFamily="50" charset="0"/>
                <a:cs typeface="Arial"/>
              </a:rPr>
              <a:t>Short-term f</a:t>
            </a:r>
            <a:r>
              <a:rPr lang="en-DE" sz="1800" b="1" dirty="0">
                <a:solidFill>
                  <a:srgbClr val="5F5E5E"/>
                </a:solidFill>
                <a:latin typeface="Whitney Light" pitchFamily="50" charset="0"/>
                <a:cs typeface="Arial"/>
              </a:rPr>
              <a:t>iscal </a:t>
            </a:r>
            <a:r>
              <a:rPr lang="en-US" sz="1800" b="1" dirty="0">
                <a:solidFill>
                  <a:srgbClr val="5F5E5E"/>
                </a:solidFill>
                <a:latin typeface="Whitney Light" pitchFamily="50" charset="0"/>
                <a:cs typeface="Arial"/>
              </a:rPr>
              <a:t>challenges</a:t>
            </a:r>
            <a:endParaRPr lang="en-DE" dirty="0">
              <a:solidFill>
                <a:srgbClr val="5F5E5E"/>
              </a:solidFill>
              <a:latin typeface="Whitney Light" pitchFamily="50" charset="0"/>
              <a:cs typeface="Arial"/>
            </a:endParaRPr>
          </a:p>
          <a:p>
            <a:pPr marL="592900" lvl="1" indent="-285750">
              <a:lnSpc>
                <a:spcPct val="140000"/>
              </a:lnSpc>
              <a:spcBef>
                <a:spcPts val="0"/>
              </a:spcBef>
              <a:buSzPct val="100000"/>
              <a:buFont typeface="Arial" panose="020B0604020202020204" pitchFamily="34" charset="0"/>
              <a:buChar char="•"/>
            </a:pPr>
            <a:r>
              <a:rPr lang="en-US" sz="1400" b="0" dirty="0">
                <a:solidFill>
                  <a:srgbClr val="5F5E5E"/>
                </a:solidFill>
                <a:latin typeface="Whitney Light" pitchFamily="50" charset="0"/>
                <a:cs typeface="Arial"/>
              </a:rPr>
              <a:t>Rising financing costs </a:t>
            </a:r>
            <a:r>
              <a:rPr lang="en-DE" sz="1400" b="0" dirty="0">
                <a:solidFill>
                  <a:srgbClr val="5F5E5E"/>
                </a:solidFill>
                <a:latin typeface="Whitney Light" pitchFamily="50" charset="0"/>
                <a:cs typeface="Arial"/>
              </a:rPr>
              <a:t>imply a faster need to </a:t>
            </a:r>
            <a:r>
              <a:rPr lang="en-US" sz="1400" b="0" dirty="0">
                <a:solidFill>
                  <a:srgbClr val="5F5E5E"/>
                </a:solidFill>
                <a:latin typeface="Whitney Light" pitchFamily="50" charset="0"/>
                <a:cs typeface="Arial"/>
              </a:rPr>
              <a:t>return to primary surpluses</a:t>
            </a:r>
            <a:r>
              <a:rPr lang="en-DE" sz="1400" b="0" dirty="0">
                <a:solidFill>
                  <a:srgbClr val="5F5E5E"/>
                </a:solidFill>
                <a:latin typeface="Whitney Light" pitchFamily="50" charset="0"/>
                <a:cs typeface="Arial"/>
              </a:rPr>
              <a:t> to maintain a stable debt trajectory</a:t>
            </a:r>
          </a:p>
          <a:p>
            <a:pPr marL="592900" lvl="1" indent="-285750">
              <a:lnSpc>
                <a:spcPct val="140000"/>
              </a:lnSpc>
              <a:spcBef>
                <a:spcPts val="0"/>
              </a:spcBef>
              <a:buSzPct val="100000"/>
              <a:buFont typeface="Arial" panose="020B0604020202020204" pitchFamily="34" charset="0"/>
              <a:buChar char="•"/>
            </a:pPr>
            <a:r>
              <a:rPr lang="en-US" sz="1400" b="0" dirty="0">
                <a:solidFill>
                  <a:srgbClr val="5F5E5E"/>
                </a:solidFill>
                <a:latin typeface="Whitney Light" pitchFamily="50" charset="0"/>
                <a:cs typeface="Arial"/>
              </a:rPr>
              <a:t>So far</a:t>
            </a:r>
            <a:r>
              <a:rPr lang="en-DE" sz="1400" b="0" dirty="0">
                <a:solidFill>
                  <a:srgbClr val="5F5E5E"/>
                </a:solidFill>
                <a:latin typeface="Whitney Light" pitchFamily="50" charset="0"/>
                <a:cs typeface="Arial"/>
              </a:rPr>
              <a:t>,</a:t>
            </a:r>
            <a:r>
              <a:rPr lang="en-US" sz="1400" b="0" dirty="0">
                <a:solidFill>
                  <a:srgbClr val="5F5E5E"/>
                </a:solidFill>
                <a:latin typeface="Whitney Light" pitchFamily="50" charset="0"/>
                <a:cs typeface="Arial"/>
              </a:rPr>
              <a:t> the government could meet the elevated fiscal costs of the energy crisis without recurring to new borrowings</a:t>
            </a:r>
          </a:p>
          <a:p>
            <a:pPr marL="592900" lvl="1" indent="-285750">
              <a:lnSpc>
                <a:spcPct val="140000"/>
              </a:lnSpc>
              <a:spcBef>
                <a:spcPts val="0"/>
              </a:spcBef>
              <a:buSzPct val="100000"/>
              <a:buFont typeface="Arial" panose="020B0604020202020204" pitchFamily="34" charset="0"/>
              <a:buChar char="•"/>
            </a:pPr>
            <a:r>
              <a:rPr lang="en-US" sz="1400" b="0" dirty="0">
                <a:solidFill>
                  <a:srgbClr val="5F5E5E"/>
                </a:solidFill>
                <a:latin typeface="Whitney Light" pitchFamily="50" charset="0"/>
                <a:cs typeface="Arial"/>
              </a:rPr>
              <a:t>Italy’s fiscal support measures to cope with the energy shock </a:t>
            </a:r>
            <a:r>
              <a:rPr lang="en-DE" sz="1400" b="0" dirty="0">
                <a:solidFill>
                  <a:srgbClr val="5F5E5E"/>
                </a:solidFill>
                <a:latin typeface="Whitney Light" pitchFamily="50" charset="0"/>
                <a:cs typeface="Arial"/>
              </a:rPr>
              <a:t>broadly in line with </a:t>
            </a:r>
            <a:r>
              <a:rPr lang="en-US" sz="1400" b="0" dirty="0">
                <a:solidFill>
                  <a:srgbClr val="5F5E5E"/>
                </a:solidFill>
                <a:latin typeface="Whitney Light" pitchFamily="50" charset="0"/>
                <a:cs typeface="Arial"/>
              </a:rPr>
              <a:t>large European economies</a:t>
            </a:r>
          </a:p>
        </p:txBody>
      </p:sp>
      <p:sp>
        <p:nvSpPr>
          <p:cNvPr id="7" name="Slide Number Placeholder 2">
            <a:extLst>
              <a:ext uri="{FF2B5EF4-FFF2-40B4-BE49-F238E27FC236}">
                <a16:creationId xmlns:a16="http://schemas.microsoft.com/office/drawing/2014/main" id="{C73EEBC1-F24D-4C47-9C37-018D59D19EE7}"/>
              </a:ext>
            </a:extLst>
          </p:cNvPr>
          <p:cNvSpPr>
            <a:spLocks noGrp="1"/>
          </p:cNvSpPr>
          <p:nvPr>
            <p:ph type="sldNum" sz="quarter" idx="15"/>
          </p:nvPr>
        </p:nvSpPr>
        <p:spPr>
          <a:xfrm>
            <a:off x="9029700" y="6258692"/>
            <a:ext cx="2743200" cy="365125"/>
          </a:xfrm>
        </p:spPr>
        <p:txBody>
          <a:bodyPr/>
          <a:lstStyle/>
          <a:p>
            <a:pPr>
              <a:defRPr/>
            </a:pPr>
            <a:fld id="{522CA365-FC2F-4C86-A83D-F638D37BEAE6}" type="slidenum">
              <a:rPr lang="de-DE" altLang="de-DE" sz="1000" smtClean="0">
                <a:solidFill>
                  <a:srgbClr val="5F6062"/>
                </a:solidFill>
                <a:latin typeface="Whitney Light" pitchFamily="50" charset="0"/>
                <a:cs typeface="Arial" panose="020B0604020202020204" pitchFamily="34" charset="0"/>
              </a:rPr>
              <a:pPr>
                <a:defRPr/>
              </a:pPr>
              <a:t>9</a:t>
            </a:fld>
            <a:endParaRPr lang="de-DE" altLang="de-DE" sz="1000" dirty="0">
              <a:solidFill>
                <a:srgbClr val="5F6062"/>
              </a:solidFill>
              <a:latin typeface="Whitney Light" pitchFamily="50" charset="0"/>
              <a:cs typeface="Arial" panose="020B0604020202020204" pitchFamily="34" charset="0"/>
            </a:endParaRPr>
          </a:p>
        </p:txBody>
      </p:sp>
      <p:sp>
        <p:nvSpPr>
          <p:cNvPr id="6" name="TextBox 5">
            <a:extLst>
              <a:ext uri="{FF2B5EF4-FFF2-40B4-BE49-F238E27FC236}">
                <a16:creationId xmlns:a16="http://schemas.microsoft.com/office/drawing/2014/main" id="{BA04D72F-52BB-16B7-FED0-896741415C98}"/>
              </a:ext>
            </a:extLst>
          </p:cNvPr>
          <p:cNvSpPr txBox="1"/>
          <p:nvPr/>
        </p:nvSpPr>
        <p:spPr>
          <a:xfrm>
            <a:off x="908467" y="2843571"/>
            <a:ext cx="4792896" cy="461665"/>
          </a:xfrm>
          <a:prstGeom prst="rect">
            <a:avLst/>
          </a:prstGeom>
          <a:noFill/>
        </p:spPr>
        <p:txBody>
          <a:bodyPr wrap="square" rtlCol="0">
            <a:spAutoFit/>
          </a:bodyPr>
          <a:lstStyle/>
          <a:p>
            <a:r>
              <a:rPr lang="en-US" sz="1200" b="1" dirty="0">
                <a:solidFill>
                  <a:srgbClr val="5F5E5E"/>
                </a:solidFill>
                <a:latin typeface="Whitney Light" pitchFamily="50" charset="0"/>
              </a:rPr>
              <a:t>Italy’s interest expenditure and primary balances 2015 – 2027F</a:t>
            </a:r>
          </a:p>
          <a:p>
            <a:r>
              <a:rPr lang="en-US" sz="1200" dirty="0">
                <a:solidFill>
                  <a:srgbClr val="5F5E5E"/>
                </a:solidFill>
                <a:latin typeface="Whitney Light" pitchFamily="50" charset="0"/>
              </a:rPr>
              <a:t>% of GDP</a:t>
            </a:r>
            <a:endParaRPr lang="LID4096" sz="1200" dirty="0">
              <a:solidFill>
                <a:srgbClr val="5F5E5E"/>
              </a:solidFill>
              <a:latin typeface="Whitney Light" pitchFamily="50" charset="0"/>
            </a:endParaRPr>
          </a:p>
        </p:txBody>
      </p:sp>
      <p:sp>
        <p:nvSpPr>
          <p:cNvPr id="8" name="TextBox 7">
            <a:extLst>
              <a:ext uri="{FF2B5EF4-FFF2-40B4-BE49-F238E27FC236}">
                <a16:creationId xmlns:a16="http://schemas.microsoft.com/office/drawing/2014/main" id="{40ADC76D-9D64-DB80-CFCA-F6FD776B9E2F}"/>
              </a:ext>
            </a:extLst>
          </p:cNvPr>
          <p:cNvSpPr txBox="1"/>
          <p:nvPr/>
        </p:nvSpPr>
        <p:spPr>
          <a:xfrm>
            <a:off x="6755907" y="5968112"/>
            <a:ext cx="5168180" cy="369332"/>
          </a:xfrm>
          <a:prstGeom prst="rect">
            <a:avLst/>
          </a:prstGeom>
          <a:noFill/>
        </p:spPr>
        <p:txBody>
          <a:bodyPr wrap="square" rtlCol="0">
            <a:spAutoFit/>
          </a:bodyPr>
          <a:lstStyle/>
          <a:p>
            <a:r>
              <a:rPr lang="en-DE" sz="900" dirty="0">
                <a:solidFill>
                  <a:schemeClr val="bg1">
                    <a:lumMod val="50000"/>
                  </a:schemeClr>
                </a:solidFill>
                <a:latin typeface="Whitney Light" pitchFamily="50" charset="0"/>
              </a:rPr>
              <a:t>NB. The</a:t>
            </a:r>
            <a:r>
              <a:rPr lang="en-US" sz="900" dirty="0">
                <a:solidFill>
                  <a:schemeClr val="bg1">
                    <a:lumMod val="50000"/>
                  </a:schemeClr>
                </a:solidFill>
                <a:latin typeface="Whitney Light" pitchFamily="50" charset="0"/>
              </a:rPr>
              <a:t> recent EUR 200bn package announced by the German government is not included in the chart</a:t>
            </a:r>
            <a:r>
              <a:rPr lang="en-DE" sz="900" dirty="0">
                <a:solidFill>
                  <a:schemeClr val="bg1">
                    <a:lumMod val="50000"/>
                  </a:schemeClr>
                </a:solidFill>
                <a:latin typeface="Whitney Light" pitchFamily="50" charset="0"/>
              </a:rPr>
              <a:t>. </a:t>
            </a:r>
            <a:r>
              <a:rPr lang="en-US" sz="900" dirty="0">
                <a:solidFill>
                  <a:schemeClr val="bg1">
                    <a:lumMod val="50000"/>
                  </a:schemeClr>
                </a:solidFill>
                <a:latin typeface="Whitney Light" pitchFamily="50" charset="0"/>
              </a:rPr>
              <a:t>Source: Eurostat, Bruegel, Macrobond, Scope Ratings</a:t>
            </a:r>
            <a:endParaRPr lang="LID4096" sz="900" dirty="0">
              <a:solidFill>
                <a:schemeClr val="bg1">
                  <a:lumMod val="50000"/>
                </a:schemeClr>
              </a:solidFill>
              <a:latin typeface="Whitney Light" pitchFamily="50" charset="0"/>
            </a:endParaRPr>
          </a:p>
        </p:txBody>
      </p:sp>
      <p:sp>
        <p:nvSpPr>
          <p:cNvPr id="10" name="TextBox 9">
            <a:extLst>
              <a:ext uri="{FF2B5EF4-FFF2-40B4-BE49-F238E27FC236}">
                <a16:creationId xmlns:a16="http://schemas.microsoft.com/office/drawing/2014/main" id="{C54E7FA1-A906-C13D-DA24-53DB2643BE1C}"/>
              </a:ext>
            </a:extLst>
          </p:cNvPr>
          <p:cNvSpPr txBox="1"/>
          <p:nvPr/>
        </p:nvSpPr>
        <p:spPr>
          <a:xfrm>
            <a:off x="6115879" y="2800355"/>
            <a:ext cx="5559654" cy="461665"/>
          </a:xfrm>
          <a:prstGeom prst="rect">
            <a:avLst/>
          </a:prstGeom>
          <a:noFill/>
        </p:spPr>
        <p:txBody>
          <a:bodyPr wrap="square" rtlCol="0">
            <a:spAutoFit/>
          </a:bodyPr>
          <a:lstStyle/>
          <a:p>
            <a:r>
              <a:rPr lang="en-US" sz="1200" b="1" dirty="0">
                <a:solidFill>
                  <a:srgbClr val="5F5E5E"/>
                </a:solidFill>
                <a:latin typeface="Whitney Light" pitchFamily="50" charset="0"/>
              </a:rPr>
              <a:t>Fiscal support measures </a:t>
            </a:r>
            <a:r>
              <a:rPr lang="en-DE" sz="1200" b="1" dirty="0">
                <a:solidFill>
                  <a:srgbClr val="5F5E5E"/>
                </a:solidFill>
                <a:latin typeface="Whitney Light" pitchFamily="50" charset="0"/>
              </a:rPr>
              <a:t>to address</a:t>
            </a:r>
            <a:r>
              <a:rPr lang="en-US" sz="1200" b="1" dirty="0">
                <a:solidFill>
                  <a:srgbClr val="5F5E5E"/>
                </a:solidFill>
                <a:latin typeface="Whitney Light" pitchFamily="50" charset="0"/>
              </a:rPr>
              <a:t> energy crisis in the EU Big-4 economies </a:t>
            </a:r>
          </a:p>
          <a:p>
            <a:r>
              <a:rPr lang="en-US" sz="1200" dirty="0">
                <a:solidFill>
                  <a:srgbClr val="5F5E5E"/>
                </a:solidFill>
                <a:latin typeface="Whitney Light" pitchFamily="50" charset="0"/>
              </a:rPr>
              <a:t>EUR bn, % of GDP, last update: 21 September 2022 (based on </a:t>
            </a:r>
            <a:r>
              <a:rPr lang="en-US" sz="1200" dirty="0">
                <a:solidFill>
                  <a:srgbClr val="5F5E5E"/>
                </a:solidFill>
                <a:latin typeface="Whitney Light" pitchFamily="50" charset="0"/>
                <a:hlinkClick r:id="rId3"/>
              </a:rPr>
              <a:t>Bruegel </a:t>
            </a:r>
            <a:r>
              <a:rPr lang="en-US" sz="1200" dirty="0">
                <a:solidFill>
                  <a:srgbClr val="5F5E5E"/>
                </a:solidFill>
                <a:latin typeface="Whitney Light" pitchFamily="50" charset="0"/>
              </a:rPr>
              <a:t>estimates)</a:t>
            </a:r>
            <a:endParaRPr lang="LID4096" sz="1200" dirty="0">
              <a:solidFill>
                <a:srgbClr val="5F5E5E"/>
              </a:solidFill>
              <a:latin typeface="Whitney Light" pitchFamily="50" charset="0"/>
            </a:endParaRPr>
          </a:p>
        </p:txBody>
      </p:sp>
      <p:pic>
        <p:nvPicPr>
          <p:cNvPr id="9" name="Picture 8">
            <a:extLst>
              <a:ext uri="{FF2B5EF4-FFF2-40B4-BE49-F238E27FC236}">
                <a16:creationId xmlns:a16="http://schemas.microsoft.com/office/drawing/2014/main" id="{3B4C7A1D-EBC1-97B5-7E1F-B262C456D0E1}"/>
              </a:ext>
            </a:extLst>
          </p:cNvPr>
          <p:cNvPicPr>
            <a:picLocks noChangeAspect="1"/>
          </p:cNvPicPr>
          <p:nvPr/>
        </p:nvPicPr>
        <p:blipFill>
          <a:blip r:embed="rId4"/>
          <a:stretch>
            <a:fillRect/>
          </a:stretch>
        </p:blipFill>
        <p:spPr>
          <a:xfrm>
            <a:off x="6464752" y="3390827"/>
            <a:ext cx="4828032" cy="2630424"/>
          </a:xfrm>
          <a:prstGeom prst="rect">
            <a:avLst/>
          </a:prstGeom>
        </p:spPr>
      </p:pic>
      <p:pic>
        <p:nvPicPr>
          <p:cNvPr id="3" name="Picture 2">
            <a:extLst>
              <a:ext uri="{FF2B5EF4-FFF2-40B4-BE49-F238E27FC236}">
                <a16:creationId xmlns:a16="http://schemas.microsoft.com/office/drawing/2014/main" id="{06B912B8-3090-9FED-4905-414CF6D10802}"/>
              </a:ext>
            </a:extLst>
          </p:cNvPr>
          <p:cNvPicPr>
            <a:picLocks noChangeAspect="1"/>
          </p:cNvPicPr>
          <p:nvPr/>
        </p:nvPicPr>
        <p:blipFill>
          <a:blip r:embed="rId5"/>
          <a:stretch>
            <a:fillRect/>
          </a:stretch>
        </p:blipFill>
        <p:spPr>
          <a:xfrm>
            <a:off x="1109747" y="3390827"/>
            <a:ext cx="4783836" cy="2630424"/>
          </a:xfrm>
          <a:prstGeom prst="rect">
            <a:avLst/>
          </a:prstGeom>
        </p:spPr>
      </p:pic>
    </p:spTree>
    <p:extLst>
      <p:ext uri="{BB962C8B-B14F-4D97-AF65-F5344CB8AC3E}">
        <p14:creationId xmlns:p14="http://schemas.microsoft.com/office/powerpoint/2010/main" val="11387692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85ACE30A2BC8A49B9B76D1E4A383E3F" ma:contentTypeVersion="12" ma:contentTypeDescription="Create a new document." ma:contentTypeScope="" ma:versionID="8469855d2c62a9781cc8e9adce4efb1c">
  <xsd:schema xmlns:xsd="http://www.w3.org/2001/XMLSchema" xmlns:xs="http://www.w3.org/2001/XMLSchema" xmlns:p="http://schemas.microsoft.com/office/2006/metadata/properties" xmlns:ns2="e37ec178-63aa-4ad3-bae1-2afa8ae05098" xmlns:ns3="00c22744-7020-411d-9dc9-5e161162b9df" targetNamespace="http://schemas.microsoft.com/office/2006/metadata/properties" ma:root="true" ma:fieldsID="4408a79b3ec12ede60647177124b0e27" ns2:_="" ns3:_="">
    <xsd:import namespace="e37ec178-63aa-4ad3-bae1-2afa8ae05098"/>
    <xsd:import namespace="00c22744-7020-411d-9dc9-5e161162b9df"/>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AutoKeyPoints" minOccurs="0"/>
                <xsd:element ref="ns3:MediaServiceKeyPoints" minOccurs="0"/>
                <xsd:element ref="ns3:MediaLengthInSeconds" minOccurs="0"/>
                <xsd:element ref="ns3:lcf76f155ced4ddcb4097134ff3c332f" minOccurs="0"/>
                <xsd:element ref="ns2:TaxCatchAll" minOccurs="0"/>
                <xsd:element ref="ns3:MediaServiceGenerationTime" minOccurs="0"/>
                <xsd:element ref="ns3:MediaServiceEventHashCode" minOccurs="0"/>
                <xsd:element ref="ns3:MediaServiceOCR"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37ec178-63aa-4ad3-bae1-2afa8ae05098"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dexed="true"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TaxCatchAll" ma:index="18" nillable="true" ma:displayName="Taxonomy Catch All Column" ma:hidden="true" ma:list="{27f083f5-970b-4143-8a90-e3ef5757e2ec}" ma:internalName="TaxCatchAll" ma:showField="CatchAllData" ma:web="e37ec178-63aa-4ad3-bae1-2afa8ae05098">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00c22744-7020-411d-9dc9-5e161162b9df"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91cf50b7-f9cb-44d3-93c7-9c685eb473a9" ma:termSetId="09814cd3-568e-fe90-9814-8d621ff8fb84" ma:anchorId="fba54fb3-c3e1-fe81-a776-ca4b69148c4d" ma:open="true" ma:isKeyword="false">
      <xsd:complexType>
        <xsd:sequence>
          <xsd:element ref="pc:Terms" minOccurs="0" maxOccurs="1"/>
        </xsd:sequence>
      </xsd:complex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DateTaken" ma:index="22"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0c22744-7020-411d-9dc9-5e161162b9df">
      <Terms xmlns="http://schemas.microsoft.com/office/infopath/2007/PartnerControls"/>
    </lcf76f155ced4ddcb4097134ff3c332f>
    <TaxCatchAll xmlns="e37ec178-63aa-4ad3-bae1-2afa8ae05098" xsi:nil="true"/>
    <_dlc_DocId xmlns="e37ec178-63aa-4ad3-bae1-2afa8ae05098">4W5MQPNRQTZ3-926747629-211269</_dlc_DocId>
    <_dlc_DocIdUrl xmlns="e37ec178-63aa-4ad3-bae1-2afa8ae05098">
      <Url>https://scopegroup.sharepoint.com/sites/ScopeData/_layouts/15/DocIdRedir.aspx?ID=4W5MQPNRQTZ3-926747629-211269</Url>
      <Description>4W5MQPNRQTZ3-926747629-211269</Description>
    </_dlc_DocIdUrl>
  </documentManagement>
</p:properti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41F0473-3C69-433F-82DC-5D7AF25E25B8}">
  <ds:schemaRefs>
    <ds:schemaRef ds:uri="00c22744-7020-411d-9dc9-5e161162b9df"/>
    <ds:schemaRef ds:uri="e37ec178-63aa-4ad3-bae1-2afa8ae0509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E6701EEB-5896-4CB8-9AAF-77D9B26DED57}">
  <ds:schemaRefs>
    <ds:schemaRef ds:uri="00c22744-7020-411d-9dc9-5e161162b9df"/>
    <ds:schemaRef ds:uri="e37ec178-63aa-4ad3-bae1-2afa8ae0509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7DDC7959-B9DD-4F64-8311-CCAD40D07E4F}">
  <ds:schemaRefs>
    <ds:schemaRef ds:uri="http://schemas.microsoft.com/sharepoint/events"/>
  </ds:schemaRefs>
</ds:datastoreItem>
</file>

<file path=customXml/itemProps4.xml><?xml version="1.0" encoding="utf-8"?>
<ds:datastoreItem xmlns:ds="http://schemas.openxmlformats.org/officeDocument/2006/customXml" ds:itemID="{276360F4-519D-4906-A0AC-1599F0C54E2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2563</Words>
  <Application>Microsoft Office PowerPoint</Application>
  <PresentationFormat>Widescreen</PresentationFormat>
  <Paragraphs>213</Paragraphs>
  <Slides>15</Slides>
  <Notes>13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15</vt:i4>
      </vt:variant>
    </vt:vector>
  </HeadingPairs>
  <TitlesOfParts>
    <vt:vector size="26" baseType="lpstr">
      <vt:lpstr>Arial</vt:lpstr>
      <vt:lpstr>Calibri</vt:lpstr>
      <vt:lpstr>Calibri Light</vt:lpstr>
      <vt:lpstr>Helvetica Neue Medium</vt:lpstr>
      <vt:lpstr>Open Sans</vt:lpstr>
      <vt:lpstr>Symbol</vt:lpstr>
      <vt:lpstr>Whitney Book</vt:lpstr>
      <vt:lpstr>Whitney Light</vt:lpstr>
      <vt:lpstr>Whitney Semibold</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Scope_Italy_Sept_2022</dc:title>
  <dc:creator>Alvise Lennkh-Yunus</dc:creator>
  <cp:lastModifiedBy>Giulia Branz, CFA</cp:lastModifiedBy>
  <cp:revision>10</cp:revision>
  <dcterms:created xsi:type="dcterms:W3CDTF">2020-11-26T08:24:11Z</dcterms:created>
  <dcterms:modified xsi:type="dcterms:W3CDTF">2022-10-13T15:39:35Z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0x010100785ACE30A2BC8A49B9B76D1E4A383E3F</vt:lpwstr>
  </property>
  <property fmtid="{D5CDD505-2E9C-101B-9397-08002B2CF9AE}" pid="3" name="Order">
    <vt:r8>6200</vt:r8>
  </property>
  <property fmtid="{D5CDD505-2E9C-101B-9397-08002B2CF9AE}" pid="4" name="_dlc_DocIdItemGuid">
    <vt:lpwstr>cc7b3fe2-2fc3-4536-92a0-347b7e9e8376</vt:lpwstr>
  </property>
  <property fmtid="{D5CDD505-2E9C-101B-9397-08002B2CF9AE}" pid="5" name="MediaServiceImageTags">
    <vt:lpwstr/>
  </property>
</Properties>
</file>